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1"/>
  </p:notesMasterIdLst>
  <p:sldIdLst>
    <p:sldId id="256" r:id="rId2"/>
    <p:sldId id="257" r:id="rId3"/>
    <p:sldId id="258" r:id="rId4"/>
    <p:sldId id="410" r:id="rId5"/>
    <p:sldId id="260" r:id="rId6"/>
    <p:sldId id="261" r:id="rId7"/>
    <p:sldId id="411" r:id="rId8"/>
    <p:sldId id="263" r:id="rId9"/>
    <p:sldId id="389" r:id="rId10"/>
    <p:sldId id="390" r:id="rId11"/>
    <p:sldId id="412" r:id="rId12"/>
    <p:sldId id="388" r:id="rId13"/>
    <p:sldId id="334" r:id="rId14"/>
    <p:sldId id="359" r:id="rId15"/>
    <p:sldId id="360" r:id="rId16"/>
    <p:sldId id="361" r:id="rId17"/>
    <p:sldId id="356" r:id="rId18"/>
    <p:sldId id="339" r:id="rId19"/>
    <p:sldId id="433" r:id="rId20"/>
    <p:sldId id="432" r:id="rId21"/>
    <p:sldId id="431" r:id="rId22"/>
    <p:sldId id="434" r:id="rId23"/>
    <p:sldId id="429" r:id="rId24"/>
    <p:sldId id="430" r:id="rId25"/>
    <p:sldId id="435" r:id="rId26"/>
    <p:sldId id="437" r:id="rId27"/>
    <p:sldId id="439" r:id="rId28"/>
    <p:sldId id="438" r:id="rId29"/>
    <p:sldId id="436" r:id="rId30"/>
    <p:sldId id="355" r:id="rId31"/>
    <p:sldId id="400" r:id="rId32"/>
    <p:sldId id="401" r:id="rId33"/>
    <p:sldId id="416" r:id="rId34"/>
    <p:sldId id="403" r:id="rId35"/>
    <p:sldId id="417" r:id="rId36"/>
    <p:sldId id="418" r:id="rId37"/>
    <p:sldId id="419" r:id="rId38"/>
    <p:sldId id="420" r:id="rId39"/>
    <p:sldId id="421" r:id="rId40"/>
    <p:sldId id="422" r:id="rId41"/>
    <p:sldId id="423" r:id="rId42"/>
    <p:sldId id="414" r:id="rId43"/>
    <p:sldId id="424" r:id="rId44"/>
    <p:sldId id="425" r:id="rId45"/>
    <p:sldId id="426" r:id="rId46"/>
    <p:sldId id="427" r:id="rId47"/>
    <p:sldId id="428" r:id="rId48"/>
    <p:sldId id="415" r:id="rId49"/>
    <p:sldId id="314"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Muli" panose="020B0604020202020204"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C1C631BC-F1C1-4A1C-A1BF-9E88E130BBF2}">
  <a:tblStyle styleId="{C1C631BC-F1C1-4A1C-A1BF-9E88E130BBF2}"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6" autoAdjust="0"/>
    <p:restoredTop sz="94679"/>
  </p:normalViewPr>
  <p:slideViewPr>
    <p:cSldViewPr>
      <p:cViewPr>
        <p:scale>
          <a:sx n="70" d="100"/>
          <a:sy n="70" d="100"/>
        </p:scale>
        <p:origin x="-1260" y="-44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 Id="rId5" Type="http://schemas.openxmlformats.org/officeDocument/2006/relationships/image" Target="../media/image13.png"/><Relationship Id="rId4" Type="http://schemas.openxmlformats.org/officeDocument/2006/relationships/image" Target="../media/image12.g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02997-B6BD-9B45-AE00-9B9633F69AED}"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s-ES"/>
        </a:p>
      </dgm:t>
    </dgm:pt>
    <dgm:pt modelId="{D3D9E9F3-3443-EC4A-8706-D35A6932279B}">
      <dgm:prSet phldrT="[Texto]" custT="1"/>
      <dgm:spPr/>
      <dgm:t>
        <a:bodyPr/>
        <a:lstStyle/>
        <a:p>
          <a:pPr algn="ctr"/>
          <a:r>
            <a:rPr lang="es-ES" sz="1600" dirty="0"/>
            <a:t>Jaime Llorente</a:t>
          </a:r>
        </a:p>
      </dgm:t>
    </dgm:pt>
    <dgm:pt modelId="{1823D934-EEC5-C848-9416-32ED78E1C32C}" type="parTrans" cxnId="{2C340F71-31C3-B54A-854D-A364BAF86D20}">
      <dgm:prSet/>
      <dgm:spPr/>
      <dgm:t>
        <a:bodyPr/>
        <a:lstStyle/>
        <a:p>
          <a:endParaRPr lang="es-ES"/>
        </a:p>
      </dgm:t>
    </dgm:pt>
    <dgm:pt modelId="{DEC67A31-7D5D-A24A-8EA4-530C80C9F34C}" type="sibTrans" cxnId="{2C340F71-31C3-B54A-854D-A364BAF86D20}">
      <dgm:prSet/>
      <dgm:spPr/>
      <dgm:t>
        <a:bodyPr/>
        <a:lstStyle/>
        <a:p>
          <a:endParaRPr lang="es-ES"/>
        </a:p>
      </dgm:t>
    </dgm:pt>
    <dgm:pt modelId="{ABBFF342-759D-1A41-8436-74E860FC3ED2}">
      <dgm:prSet phldrT="[Texto]" custT="1"/>
      <dgm:spPr/>
      <dgm:t>
        <a:bodyPr/>
        <a:lstStyle/>
        <a:p>
          <a:pPr algn="ctr"/>
          <a:r>
            <a:rPr lang="es-ES" sz="1600" dirty="0"/>
            <a:t>Alejandro Eugenio Tena</a:t>
          </a:r>
        </a:p>
      </dgm:t>
    </dgm:pt>
    <dgm:pt modelId="{989C2D34-5FF0-8745-AAA4-A9E0B5E7D8A8}" type="parTrans" cxnId="{B478873B-4CFC-CC4E-BB7E-17EF5D706AC6}">
      <dgm:prSet/>
      <dgm:spPr/>
      <dgm:t>
        <a:bodyPr/>
        <a:lstStyle/>
        <a:p>
          <a:endParaRPr lang="es-ES"/>
        </a:p>
      </dgm:t>
    </dgm:pt>
    <dgm:pt modelId="{C43F8EB1-8859-3C4D-8FBD-96C55D96BA7F}" type="sibTrans" cxnId="{B478873B-4CFC-CC4E-BB7E-17EF5D706AC6}">
      <dgm:prSet/>
      <dgm:spPr/>
      <dgm:t>
        <a:bodyPr/>
        <a:lstStyle/>
        <a:p>
          <a:endParaRPr lang="es-ES"/>
        </a:p>
      </dgm:t>
    </dgm:pt>
    <dgm:pt modelId="{E0D34CFB-360C-184E-90E5-843C3251AC95}">
      <dgm:prSet phldrT="[Texto]" custT="1"/>
      <dgm:spPr/>
      <dgm:t>
        <a:bodyPr/>
        <a:lstStyle/>
        <a:p>
          <a:pPr algn="ctr"/>
          <a:r>
            <a:rPr lang="es-ES" sz="1600" dirty="0"/>
            <a:t>Pablo Javier Ramírez</a:t>
          </a:r>
        </a:p>
      </dgm:t>
    </dgm:pt>
    <dgm:pt modelId="{472D0E5C-14A9-9747-B219-33302F04654B}" type="sibTrans" cxnId="{FC949CB9-5F13-C545-B597-5D1336202FDC}">
      <dgm:prSet/>
      <dgm:spPr/>
      <dgm:t>
        <a:bodyPr/>
        <a:lstStyle/>
        <a:p>
          <a:endParaRPr lang="es-ES"/>
        </a:p>
      </dgm:t>
    </dgm:pt>
    <dgm:pt modelId="{D19CB0EB-F050-624D-95D8-6E549CC182D8}" type="parTrans" cxnId="{FC949CB9-5F13-C545-B597-5D1336202FDC}">
      <dgm:prSet/>
      <dgm:spPr/>
      <dgm:t>
        <a:bodyPr/>
        <a:lstStyle/>
        <a:p>
          <a:endParaRPr lang="es-ES"/>
        </a:p>
      </dgm:t>
    </dgm:pt>
    <dgm:pt modelId="{7F70477D-D543-E842-A9D1-98AF8CD8BEF7}">
      <dgm:prSet custT="1"/>
      <dgm:spPr/>
      <dgm:t>
        <a:bodyPr/>
        <a:lstStyle/>
        <a:p>
          <a:pPr algn="ctr"/>
          <a:r>
            <a:rPr lang="es-ES" sz="1600" dirty="0"/>
            <a:t>José Ignacio Vadillo</a:t>
          </a:r>
        </a:p>
      </dgm:t>
    </dgm:pt>
    <dgm:pt modelId="{024CA25B-BB34-4644-AFDF-AB82115A1E4D}" type="sibTrans" cxnId="{28046CBC-AA45-C54B-B051-954C4766CDEA}">
      <dgm:prSet/>
      <dgm:spPr/>
      <dgm:t>
        <a:bodyPr/>
        <a:lstStyle/>
        <a:p>
          <a:endParaRPr lang="es-ES"/>
        </a:p>
      </dgm:t>
    </dgm:pt>
    <dgm:pt modelId="{BD772A63-E3C9-004B-A758-5DEDAF28D32F}" type="parTrans" cxnId="{28046CBC-AA45-C54B-B051-954C4766CDEA}">
      <dgm:prSet/>
      <dgm:spPr/>
      <dgm:t>
        <a:bodyPr/>
        <a:lstStyle/>
        <a:p>
          <a:endParaRPr lang="es-ES"/>
        </a:p>
      </dgm:t>
    </dgm:pt>
    <dgm:pt modelId="{2AC6D4D9-60DE-6840-BF9F-E21AA7EC251C}">
      <dgm:prSet custT="1"/>
      <dgm:spPr/>
      <dgm:t>
        <a:bodyPr/>
        <a:lstStyle/>
        <a:p>
          <a:pPr algn="ctr"/>
          <a:r>
            <a:rPr lang="es-ES" sz="1600" dirty="0"/>
            <a:t>Álvaro Sanz</a:t>
          </a:r>
        </a:p>
      </dgm:t>
    </dgm:pt>
    <dgm:pt modelId="{12369885-33FE-A141-A06F-108B41A08355}" type="parTrans" cxnId="{C1A67917-2174-A14E-AB2E-22EF3AF7C68D}">
      <dgm:prSet/>
      <dgm:spPr/>
      <dgm:t>
        <a:bodyPr/>
        <a:lstStyle/>
        <a:p>
          <a:endParaRPr lang="es-ES"/>
        </a:p>
      </dgm:t>
    </dgm:pt>
    <dgm:pt modelId="{DFCAC104-2F58-284F-B7FF-3C90957A5CA1}" type="sibTrans" cxnId="{C1A67917-2174-A14E-AB2E-22EF3AF7C68D}">
      <dgm:prSet/>
      <dgm:spPr/>
      <dgm:t>
        <a:bodyPr/>
        <a:lstStyle/>
        <a:p>
          <a:endParaRPr lang="es-ES"/>
        </a:p>
      </dgm:t>
    </dgm:pt>
    <dgm:pt modelId="{961BFE27-DF72-2249-A06A-B34A02F2C33D}" type="pres">
      <dgm:prSet presAssocID="{5C902997-B6BD-9B45-AE00-9B9633F69AED}" presName="hierChild1" presStyleCnt="0">
        <dgm:presLayoutVars>
          <dgm:chPref val="1"/>
          <dgm:dir/>
          <dgm:animOne val="branch"/>
          <dgm:animLvl val="lvl"/>
          <dgm:resizeHandles/>
        </dgm:presLayoutVars>
      </dgm:prSet>
      <dgm:spPr/>
      <dgm:t>
        <a:bodyPr/>
        <a:lstStyle/>
        <a:p>
          <a:endParaRPr lang="es-ES"/>
        </a:p>
      </dgm:t>
    </dgm:pt>
    <dgm:pt modelId="{1A5DD5CE-7DBE-894A-AF1A-39483E279794}" type="pres">
      <dgm:prSet presAssocID="{D3D9E9F3-3443-EC4A-8706-D35A6932279B}" presName="hierRoot1" presStyleCnt="0"/>
      <dgm:spPr/>
    </dgm:pt>
    <dgm:pt modelId="{8C979402-3A23-B544-B2AE-8A1DAF8352D4}" type="pres">
      <dgm:prSet presAssocID="{D3D9E9F3-3443-EC4A-8706-D35A6932279B}" presName="composite" presStyleCnt="0"/>
      <dgm:spPr/>
    </dgm:pt>
    <dgm:pt modelId="{4C1D4F9F-51ED-2B41-A6C3-2D8084D68E4C}" type="pres">
      <dgm:prSet presAssocID="{D3D9E9F3-3443-EC4A-8706-D35A6932279B}" presName="image" presStyleLbl="node0" presStyleIdx="0" presStyleCnt="1" custLinFactY="-4607" custLinFactNeighborX="75000"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5B6FCDC7-5F96-CD43-8BEC-A6BE4A5C0B82}" type="pres">
      <dgm:prSet presAssocID="{D3D9E9F3-3443-EC4A-8706-D35A6932279B}" presName="text" presStyleLbl="revTx" presStyleIdx="0" presStyleCnt="5" custLinFactNeighborX="56196" custLinFactNeighborY="-95887">
        <dgm:presLayoutVars>
          <dgm:chPref val="3"/>
        </dgm:presLayoutVars>
      </dgm:prSet>
      <dgm:spPr/>
      <dgm:t>
        <a:bodyPr/>
        <a:lstStyle/>
        <a:p>
          <a:endParaRPr lang="es-ES"/>
        </a:p>
      </dgm:t>
    </dgm:pt>
    <dgm:pt modelId="{43F936D0-B5D1-BE40-93F8-AEBAA86C4962}" type="pres">
      <dgm:prSet presAssocID="{D3D9E9F3-3443-EC4A-8706-D35A6932279B}" presName="hierChild2" presStyleCnt="0"/>
      <dgm:spPr/>
    </dgm:pt>
    <dgm:pt modelId="{E8669204-B49B-0748-B5F8-A15C76F57A5B}" type="pres">
      <dgm:prSet presAssocID="{D19CB0EB-F050-624D-95D8-6E549CC182D8}" presName="Name10" presStyleLbl="parChTrans1D2" presStyleIdx="0" presStyleCnt="4"/>
      <dgm:spPr/>
      <dgm:t>
        <a:bodyPr/>
        <a:lstStyle/>
        <a:p>
          <a:endParaRPr lang="es-ES"/>
        </a:p>
      </dgm:t>
    </dgm:pt>
    <dgm:pt modelId="{05BFBC0A-4C7E-8D4A-A76C-57D23147C5AC}" type="pres">
      <dgm:prSet presAssocID="{E0D34CFB-360C-184E-90E5-843C3251AC95}" presName="hierRoot2" presStyleCnt="0"/>
      <dgm:spPr/>
    </dgm:pt>
    <dgm:pt modelId="{38EF7F3D-48F5-E249-9B55-A6BB6F08F460}" type="pres">
      <dgm:prSet presAssocID="{E0D34CFB-360C-184E-90E5-843C3251AC95}" presName="composite2" presStyleCnt="0"/>
      <dgm:spPr/>
    </dgm:pt>
    <dgm:pt modelId="{8EF1A665-7455-3043-881D-FEB599BAFD8C}" type="pres">
      <dgm:prSet presAssocID="{E0D34CFB-360C-184E-90E5-843C3251AC95}" presName="image2" presStyleLbl="node2" presStyleIdx="0" presStyleCnt="4" custLinFactNeighborX="-83379" custLinFactNeighborY="-125"/>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8835B2AF-AF76-0049-B5A3-47939D764516}" type="pres">
      <dgm:prSet presAssocID="{E0D34CFB-360C-184E-90E5-843C3251AC95}" presName="text2" presStyleLbl="revTx" presStyleIdx="1" presStyleCnt="5" custLinFactY="7729" custLinFactNeighborX="-65191" custLinFactNeighborY="100000">
        <dgm:presLayoutVars>
          <dgm:chPref val="3"/>
        </dgm:presLayoutVars>
      </dgm:prSet>
      <dgm:spPr/>
      <dgm:t>
        <a:bodyPr/>
        <a:lstStyle/>
        <a:p>
          <a:endParaRPr lang="es-ES"/>
        </a:p>
      </dgm:t>
    </dgm:pt>
    <dgm:pt modelId="{44DB9B8D-E9A4-3D45-AF81-B323DC8D131B}" type="pres">
      <dgm:prSet presAssocID="{E0D34CFB-360C-184E-90E5-843C3251AC95}" presName="hierChild3" presStyleCnt="0"/>
      <dgm:spPr/>
    </dgm:pt>
    <dgm:pt modelId="{46B1A555-D867-0C4E-A16A-C961A53215F2}" type="pres">
      <dgm:prSet presAssocID="{12369885-33FE-A141-A06F-108B41A08355}" presName="Name10" presStyleLbl="parChTrans1D2" presStyleIdx="1" presStyleCnt="4"/>
      <dgm:spPr/>
      <dgm:t>
        <a:bodyPr/>
        <a:lstStyle/>
        <a:p>
          <a:endParaRPr lang="es-ES"/>
        </a:p>
      </dgm:t>
    </dgm:pt>
    <dgm:pt modelId="{224F0E6A-28A9-B244-A0DA-F2908C11D2A6}" type="pres">
      <dgm:prSet presAssocID="{2AC6D4D9-60DE-6840-BF9F-E21AA7EC251C}" presName="hierRoot2" presStyleCnt="0"/>
      <dgm:spPr/>
    </dgm:pt>
    <dgm:pt modelId="{73EC48F1-9211-564F-BCD6-3C35D94F30C7}" type="pres">
      <dgm:prSet presAssocID="{2AC6D4D9-60DE-6840-BF9F-E21AA7EC251C}" presName="composite2" presStyleCnt="0"/>
      <dgm:spPr/>
    </dgm:pt>
    <dgm:pt modelId="{522BD590-17ED-AA4C-A2FF-C36F53137E3F}" type="pres">
      <dgm:prSet presAssocID="{2AC6D4D9-60DE-6840-BF9F-E21AA7EC251C}" presName="image2" presStyleLbl="node2"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448E83F7-9D19-AD40-BFAB-AFC55CB5DF8A}" type="pres">
      <dgm:prSet presAssocID="{2AC6D4D9-60DE-6840-BF9F-E21AA7EC251C}" presName="text2" presStyleLbl="revTx" presStyleIdx="2" presStyleCnt="5" custLinFactNeighborX="-78017" custLinFactNeighborY="94491">
        <dgm:presLayoutVars>
          <dgm:chPref val="3"/>
        </dgm:presLayoutVars>
      </dgm:prSet>
      <dgm:spPr/>
      <dgm:t>
        <a:bodyPr/>
        <a:lstStyle/>
        <a:p>
          <a:endParaRPr lang="es-ES"/>
        </a:p>
      </dgm:t>
    </dgm:pt>
    <dgm:pt modelId="{A97344AA-6F95-0243-B5E9-8237791BFAA9}" type="pres">
      <dgm:prSet presAssocID="{2AC6D4D9-60DE-6840-BF9F-E21AA7EC251C}" presName="hierChild3" presStyleCnt="0"/>
      <dgm:spPr/>
    </dgm:pt>
    <dgm:pt modelId="{3AACC9B4-E214-4440-9408-6104C03169F2}" type="pres">
      <dgm:prSet presAssocID="{989C2D34-5FF0-8745-AAA4-A9E0B5E7D8A8}" presName="Name10" presStyleLbl="parChTrans1D2" presStyleIdx="2" presStyleCnt="4"/>
      <dgm:spPr/>
      <dgm:t>
        <a:bodyPr/>
        <a:lstStyle/>
        <a:p>
          <a:endParaRPr lang="es-ES"/>
        </a:p>
      </dgm:t>
    </dgm:pt>
    <dgm:pt modelId="{C6E6DEE0-A10A-C648-8E85-9440F5FCC721}" type="pres">
      <dgm:prSet presAssocID="{ABBFF342-759D-1A41-8436-74E860FC3ED2}" presName="hierRoot2" presStyleCnt="0"/>
      <dgm:spPr/>
    </dgm:pt>
    <dgm:pt modelId="{191B14A7-0EC4-E241-B6D4-16A1E42E696F}" type="pres">
      <dgm:prSet presAssocID="{ABBFF342-759D-1A41-8436-74E860FC3ED2}" presName="composite2" presStyleCnt="0"/>
      <dgm:spPr/>
    </dgm:pt>
    <dgm:pt modelId="{2D77EA69-699B-8845-982D-93AB44B4C39D}" type="pres">
      <dgm:prSet presAssocID="{ABBFF342-759D-1A41-8436-74E860FC3ED2}" presName="image2" presStyleLbl="node2" presStyleIdx="2" presStyleCnt="4" custLinFactX="31498" custLinFactNeighborX="100000" custLinFactNeighborY="1066"/>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9443CB79-DF58-134A-A8E3-4C75A6309B87}" type="pres">
      <dgm:prSet presAssocID="{ABBFF342-759D-1A41-8436-74E860FC3ED2}" presName="text2" presStyleLbl="revTx" presStyleIdx="3" presStyleCnt="5" custLinFactNeighborX="9705" custLinFactNeighborY="94491">
        <dgm:presLayoutVars>
          <dgm:chPref val="3"/>
        </dgm:presLayoutVars>
      </dgm:prSet>
      <dgm:spPr/>
      <dgm:t>
        <a:bodyPr/>
        <a:lstStyle/>
        <a:p>
          <a:endParaRPr lang="es-ES"/>
        </a:p>
      </dgm:t>
    </dgm:pt>
    <dgm:pt modelId="{8AF6C7DC-96D9-E74C-B597-EBFA12510F79}" type="pres">
      <dgm:prSet presAssocID="{ABBFF342-759D-1A41-8436-74E860FC3ED2}" presName="hierChild3" presStyleCnt="0"/>
      <dgm:spPr/>
    </dgm:pt>
    <dgm:pt modelId="{2A4EF2DD-4ED7-0E47-A43B-073A42DBA5F1}" type="pres">
      <dgm:prSet presAssocID="{BD772A63-E3C9-004B-A758-5DEDAF28D32F}" presName="Name10" presStyleLbl="parChTrans1D2" presStyleIdx="3" presStyleCnt="4"/>
      <dgm:spPr/>
      <dgm:t>
        <a:bodyPr/>
        <a:lstStyle/>
        <a:p>
          <a:endParaRPr lang="es-ES"/>
        </a:p>
      </dgm:t>
    </dgm:pt>
    <dgm:pt modelId="{C259E582-9C08-2945-AAF6-A05D01EE900C}" type="pres">
      <dgm:prSet presAssocID="{7F70477D-D543-E842-A9D1-98AF8CD8BEF7}" presName="hierRoot2" presStyleCnt="0"/>
      <dgm:spPr/>
    </dgm:pt>
    <dgm:pt modelId="{D603AE57-49CC-5A4A-B8F0-EFDF7C4B8B6D}" type="pres">
      <dgm:prSet presAssocID="{7F70477D-D543-E842-A9D1-98AF8CD8BEF7}" presName="composite2" presStyleCnt="0"/>
      <dgm:spPr/>
    </dgm:pt>
    <dgm:pt modelId="{BCBC7EC5-60A2-F648-B891-77F71B9D9F00}" type="pres">
      <dgm:prSet presAssocID="{7F70477D-D543-E842-A9D1-98AF8CD8BEF7}" presName="image2" presStyleLbl="node2" presStyleIdx="3" presStyleCnt="4" custLinFactNeighborX="85201" custLinFactNeighborY="1066"/>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dgm:spPr>
    </dgm:pt>
    <dgm:pt modelId="{C6EBAD13-78A7-B84D-8606-368C6EA92B3D}" type="pres">
      <dgm:prSet presAssocID="{7F70477D-D543-E842-A9D1-98AF8CD8BEF7}" presName="text2" presStyleLbl="revTx" presStyleIdx="4" presStyleCnt="5" custLinFactY="2962" custLinFactNeighborX="-9866" custLinFactNeighborY="100000">
        <dgm:presLayoutVars>
          <dgm:chPref val="3"/>
        </dgm:presLayoutVars>
      </dgm:prSet>
      <dgm:spPr/>
      <dgm:t>
        <a:bodyPr/>
        <a:lstStyle/>
        <a:p>
          <a:endParaRPr lang="es-ES"/>
        </a:p>
      </dgm:t>
    </dgm:pt>
    <dgm:pt modelId="{F5EC7AFA-AC8B-7D43-88C3-62F0441C00AB}" type="pres">
      <dgm:prSet presAssocID="{7F70477D-D543-E842-A9D1-98AF8CD8BEF7}" presName="hierChild3" presStyleCnt="0"/>
      <dgm:spPr/>
    </dgm:pt>
  </dgm:ptLst>
  <dgm:cxnLst>
    <dgm:cxn modelId="{E98A2021-50EE-F846-881D-756BC8C1B8B9}" type="presOf" srcId="{12369885-33FE-A141-A06F-108B41A08355}" destId="{46B1A555-D867-0C4E-A16A-C961A53215F2}" srcOrd="0" destOrd="0" presId="urn:microsoft.com/office/officeart/2009/layout/CirclePictureHierarchy"/>
    <dgm:cxn modelId="{FC949CB9-5F13-C545-B597-5D1336202FDC}" srcId="{D3D9E9F3-3443-EC4A-8706-D35A6932279B}" destId="{E0D34CFB-360C-184E-90E5-843C3251AC95}" srcOrd="0" destOrd="0" parTransId="{D19CB0EB-F050-624D-95D8-6E549CC182D8}" sibTransId="{472D0E5C-14A9-9747-B219-33302F04654B}"/>
    <dgm:cxn modelId="{C1A67917-2174-A14E-AB2E-22EF3AF7C68D}" srcId="{D3D9E9F3-3443-EC4A-8706-D35A6932279B}" destId="{2AC6D4D9-60DE-6840-BF9F-E21AA7EC251C}" srcOrd="1" destOrd="0" parTransId="{12369885-33FE-A141-A06F-108B41A08355}" sibTransId="{DFCAC104-2F58-284F-B7FF-3C90957A5CA1}"/>
    <dgm:cxn modelId="{1E6FE876-CE3C-F54F-AFDF-C4217FFA40E1}" type="presOf" srcId="{D19CB0EB-F050-624D-95D8-6E549CC182D8}" destId="{E8669204-B49B-0748-B5F8-A15C76F57A5B}" srcOrd="0" destOrd="0" presId="urn:microsoft.com/office/officeart/2009/layout/CirclePictureHierarchy"/>
    <dgm:cxn modelId="{059E2ECC-4CD8-AB4A-914C-59F2F6C9DBC3}" type="presOf" srcId="{D3D9E9F3-3443-EC4A-8706-D35A6932279B}" destId="{5B6FCDC7-5F96-CD43-8BEC-A6BE4A5C0B82}" srcOrd="0" destOrd="0" presId="urn:microsoft.com/office/officeart/2009/layout/CirclePictureHierarchy"/>
    <dgm:cxn modelId="{3ED070E6-726E-6745-990A-F4D2DAD58FBB}" type="presOf" srcId="{BD772A63-E3C9-004B-A758-5DEDAF28D32F}" destId="{2A4EF2DD-4ED7-0E47-A43B-073A42DBA5F1}" srcOrd="0" destOrd="0" presId="urn:microsoft.com/office/officeart/2009/layout/CirclePictureHierarchy"/>
    <dgm:cxn modelId="{368A184A-E586-FD4E-8445-48B19B35501B}" type="presOf" srcId="{2AC6D4D9-60DE-6840-BF9F-E21AA7EC251C}" destId="{448E83F7-9D19-AD40-BFAB-AFC55CB5DF8A}" srcOrd="0" destOrd="0" presId="urn:microsoft.com/office/officeart/2009/layout/CirclePictureHierarchy"/>
    <dgm:cxn modelId="{691B4F80-9227-2840-A307-85E017C4FA2C}" type="presOf" srcId="{5C902997-B6BD-9B45-AE00-9B9633F69AED}" destId="{961BFE27-DF72-2249-A06A-B34A02F2C33D}" srcOrd="0" destOrd="0" presId="urn:microsoft.com/office/officeart/2009/layout/CirclePictureHierarchy"/>
    <dgm:cxn modelId="{CD8EEC0D-9B29-3E4C-A9FB-FB4129F7CEAE}" type="presOf" srcId="{989C2D34-5FF0-8745-AAA4-A9E0B5E7D8A8}" destId="{3AACC9B4-E214-4440-9408-6104C03169F2}" srcOrd="0" destOrd="0" presId="urn:microsoft.com/office/officeart/2009/layout/CirclePictureHierarchy"/>
    <dgm:cxn modelId="{64A55C56-2285-7C4C-992A-5B9A1A3CF064}" type="presOf" srcId="{7F70477D-D543-E842-A9D1-98AF8CD8BEF7}" destId="{C6EBAD13-78A7-B84D-8606-368C6EA92B3D}" srcOrd="0" destOrd="0" presId="urn:microsoft.com/office/officeart/2009/layout/CirclePictureHierarchy"/>
    <dgm:cxn modelId="{1AC9FC17-5132-4C42-ACFF-436024A63D1F}" type="presOf" srcId="{E0D34CFB-360C-184E-90E5-843C3251AC95}" destId="{8835B2AF-AF76-0049-B5A3-47939D764516}" srcOrd="0" destOrd="0" presId="urn:microsoft.com/office/officeart/2009/layout/CirclePictureHierarchy"/>
    <dgm:cxn modelId="{B478873B-4CFC-CC4E-BB7E-17EF5D706AC6}" srcId="{D3D9E9F3-3443-EC4A-8706-D35A6932279B}" destId="{ABBFF342-759D-1A41-8436-74E860FC3ED2}" srcOrd="2" destOrd="0" parTransId="{989C2D34-5FF0-8745-AAA4-A9E0B5E7D8A8}" sibTransId="{C43F8EB1-8859-3C4D-8FBD-96C55D96BA7F}"/>
    <dgm:cxn modelId="{FB4B670F-9CEB-544B-95D4-83D30F458445}" type="presOf" srcId="{ABBFF342-759D-1A41-8436-74E860FC3ED2}" destId="{9443CB79-DF58-134A-A8E3-4C75A6309B87}" srcOrd="0" destOrd="0" presId="urn:microsoft.com/office/officeart/2009/layout/CirclePictureHierarchy"/>
    <dgm:cxn modelId="{2C340F71-31C3-B54A-854D-A364BAF86D20}" srcId="{5C902997-B6BD-9B45-AE00-9B9633F69AED}" destId="{D3D9E9F3-3443-EC4A-8706-D35A6932279B}" srcOrd="0" destOrd="0" parTransId="{1823D934-EEC5-C848-9416-32ED78E1C32C}" sibTransId="{DEC67A31-7D5D-A24A-8EA4-530C80C9F34C}"/>
    <dgm:cxn modelId="{28046CBC-AA45-C54B-B051-954C4766CDEA}" srcId="{D3D9E9F3-3443-EC4A-8706-D35A6932279B}" destId="{7F70477D-D543-E842-A9D1-98AF8CD8BEF7}" srcOrd="3" destOrd="0" parTransId="{BD772A63-E3C9-004B-A758-5DEDAF28D32F}" sibTransId="{024CA25B-BB34-4644-AFDF-AB82115A1E4D}"/>
    <dgm:cxn modelId="{D9C94E84-D7C3-7642-8940-22EA5556DC4D}" type="presParOf" srcId="{961BFE27-DF72-2249-A06A-B34A02F2C33D}" destId="{1A5DD5CE-7DBE-894A-AF1A-39483E279794}" srcOrd="0" destOrd="0" presId="urn:microsoft.com/office/officeart/2009/layout/CirclePictureHierarchy"/>
    <dgm:cxn modelId="{239B4044-FCF3-4B4D-B0A4-89001F44A62F}" type="presParOf" srcId="{1A5DD5CE-7DBE-894A-AF1A-39483E279794}" destId="{8C979402-3A23-B544-B2AE-8A1DAF8352D4}" srcOrd="0" destOrd="0" presId="urn:microsoft.com/office/officeart/2009/layout/CirclePictureHierarchy"/>
    <dgm:cxn modelId="{F79CACE2-E4D0-A344-9EFF-F28A828E7CAB}" type="presParOf" srcId="{8C979402-3A23-B544-B2AE-8A1DAF8352D4}" destId="{4C1D4F9F-51ED-2B41-A6C3-2D8084D68E4C}" srcOrd="0" destOrd="0" presId="urn:microsoft.com/office/officeart/2009/layout/CirclePictureHierarchy"/>
    <dgm:cxn modelId="{ACE59573-7BC6-8545-8F1D-991A85B18B83}" type="presParOf" srcId="{8C979402-3A23-B544-B2AE-8A1DAF8352D4}" destId="{5B6FCDC7-5F96-CD43-8BEC-A6BE4A5C0B82}" srcOrd="1" destOrd="0" presId="urn:microsoft.com/office/officeart/2009/layout/CirclePictureHierarchy"/>
    <dgm:cxn modelId="{CCAE7588-76FC-1645-829D-B2AE2BDD390C}" type="presParOf" srcId="{1A5DD5CE-7DBE-894A-AF1A-39483E279794}" destId="{43F936D0-B5D1-BE40-93F8-AEBAA86C4962}" srcOrd="1" destOrd="0" presId="urn:microsoft.com/office/officeart/2009/layout/CirclePictureHierarchy"/>
    <dgm:cxn modelId="{EF482DA0-E5A0-9742-986A-E61F3039DFE1}" type="presParOf" srcId="{43F936D0-B5D1-BE40-93F8-AEBAA86C4962}" destId="{E8669204-B49B-0748-B5F8-A15C76F57A5B}" srcOrd="0" destOrd="0" presId="urn:microsoft.com/office/officeart/2009/layout/CirclePictureHierarchy"/>
    <dgm:cxn modelId="{68E3AFBD-53EF-C741-8740-528ABCC4BF55}" type="presParOf" srcId="{43F936D0-B5D1-BE40-93F8-AEBAA86C4962}" destId="{05BFBC0A-4C7E-8D4A-A76C-57D23147C5AC}" srcOrd="1" destOrd="0" presId="urn:microsoft.com/office/officeart/2009/layout/CirclePictureHierarchy"/>
    <dgm:cxn modelId="{437635DB-908A-AF4B-A5A8-0F22849116F1}" type="presParOf" srcId="{05BFBC0A-4C7E-8D4A-A76C-57D23147C5AC}" destId="{38EF7F3D-48F5-E249-9B55-A6BB6F08F460}" srcOrd="0" destOrd="0" presId="urn:microsoft.com/office/officeart/2009/layout/CirclePictureHierarchy"/>
    <dgm:cxn modelId="{4E744694-88DA-3248-BB3D-A38D8AC44F85}" type="presParOf" srcId="{38EF7F3D-48F5-E249-9B55-A6BB6F08F460}" destId="{8EF1A665-7455-3043-881D-FEB599BAFD8C}" srcOrd="0" destOrd="0" presId="urn:microsoft.com/office/officeart/2009/layout/CirclePictureHierarchy"/>
    <dgm:cxn modelId="{CABAAB95-69D0-FE4D-A113-08F86A248F33}" type="presParOf" srcId="{38EF7F3D-48F5-E249-9B55-A6BB6F08F460}" destId="{8835B2AF-AF76-0049-B5A3-47939D764516}" srcOrd="1" destOrd="0" presId="urn:microsoft.com/office/officeart/2009/layout/CirclePictureHierarchy"/>
    <dgm:cxn modelId="{09E9A917-BB09-D246-BA90-B78E5F96DFEE}" type="presParOf" srcId="{05BFBC0A-4C7E-8D4A-A76C-57D23147C5AC}" destId="{44DB9B8D-E9A4-3D45-AF81-B323DC8D131B}" srcOrd="1" destOrd="0" presId="urn:microsoft.com/office/officeart/2009/layout/CirclePictureHierarchy"/>
    <dgm:cxn modelId="{DE5D1DA7-5333-D94D-B580-6ED1F7505667}" type="presParOf" srcId="{43F936D0-B5D1-BE40-93F8-AEBAA86C4962}" destId="{46B1A555-D867-0C4E-A16A-C961A53215F2}" srcOrd="2" destOrd="0" presId="urn:microsoft.com/office/officeart/2009/layout/CirclePictureHierarchy"/>
    <dgm:cxn modelId="{1B6D2ACB-1E30-284D-84A6-CF279EBA4417}" type="presParOf" srcId="{43F936D0-B5D1-BE40-93F8-AEBAA86C4962}" destId="{224F0E6A-28A9-B244-A0DA-F2908C11D2A6}" srcOrd="3" destOrd="0" presId="urn:microsoft.com/office/officeart/2009/layout/CirclePictureHierarchy"/>
    <dgm:cxn modelId="{6E10D2F1-EEE9-1C4F-8E61-07C63DE8BCE8}" type="presParOf" srcId="{224F0E6A-28A9-B244-A0DA-F2908C11D2A6}" destId="{73EC48F1-9211-564F-BCD6-3C35D94F30C7}" srcOrd="0" destOrd="0" presId="urn:microsoft.com/office/officeart/2009/layout/CirclePictureHierarchy"/>
    <dgm:cxn modelId="{8D50255F-39E6-EB44-BA2B-C88BC3540BEC}" type="presParOf" srcId="{73EC48F1-9211-564F-BCD6-3C35D94F30C7}" destId="{522BD590-17ED-AA4C-A2FF-C36F53137E3F}" srcOrd="0" destOrd="0" presId="urn:microsoft.com/office/officeart/2009/layout/CirclePictureHierarchy"/>
    <dgm:cxn modelId="{5ECC0934-8E57-0346-9609-603A78D2844E}" type="presParOf" srcId="{73EC48F1-9211-564F-BCD6-3C35D94F30C7}" destId="{448E83F7-9D19-AD40-BFAB-AFC55CB5DF8A}" srcOrd="1" destOrd="0" presId="urn:microsoft.com/office/officeart/2009/layout/CirclePictureHierarchy"/>
    <dgm:cxn modelId="{555AA84F-82C6-8E46-8FD5-97D49A9C5075}" type="presParOf" srcId="{224F0E6A-28A9-B244-A0DA-F2908C11D2A6}" destId="{A97344AA-6F95-0243-B5E9-8237791BFAA9}" srcOrd="1" destOrd="0" presId="urn:microsoft.com/office/officeart/2009/layout/CirclePictureHierarchy"/>
    <dgm:cxn modelId="{134AF940-111E-8042-8F7C-1AE1887A32F4}" type="presParOf" srcId="{43F936D0-B5D1-BE40-93F8-AEBAA86C4962}" destId="{3AACC9B4-E214-4440-9408-6104C03169F2}" srcOrd="4" destOrd="0" presId="urn:microsoft.com/office/officeart/2009/layout/CirclePictureHierarchy"/>
    <dgm:cxn modelId="{0D1829F5-0A12-AB4C-BEF0-E98FA9CCE98B}" type="presParOf" srcId="{43F936D0-B5D1-BE40-93F8-AEBAA86C4962}" destId="{C6E6DEE0-A10A-C648-8E85-9440F5FCC721}" srcOrd="5" destOrd="0" presId="urn:microsoft.com/office/officeart/2009/layout/CirclePictureHierarchy"/>
    <dgm:cxn modelId="{38F0E92C-11C6-AF45-892F-32582F14ECA3}" type="presParOf" srcId="{C6E6DEE0-A10A-C648-8E85-9440F5FCC721}" destId="{191B14A7-0EC4-E241-B6D4-16A1E42E696F}" srcOrd="0" destOrd="0" presId="urn:microsoft.com/office/officeart/2009/layout/CirclePictureHierarchy"/>
    <dgm:cxn modelId="{42B5A52E-2897-4A40-968F-8B78C4D5E2A6}" type="presParOf" srcId="{191B14A7-0EC4-E241-B6D4-16A1E42E696F}" destId="{2D77EA69-699B-8845-982D-93AB44B4C39D}" srcOrd="0" destOrd="0" presId="urn:microsoft.com/office/officeart/2009/layout/CirclePictureHierarchy"/>
    <dgm:cxn modelId="{C4EDD920-3F53-2842-8EA1-DFF36D2A8566}" type="presParOf" srcId="{191B14A7-0EC4-E241-B6D4-16A1E42E696F}" destId="{9443CB79-DF58-134A-A8E3-4C75A6309B87}" srcOrd="1" destOrd="0" presId="urn:microsoft.com/office/officeart/2009/layout/CirclePictureHierarchy"/>
    <dgm:cxn modelId="{93662D45-E732-6141-8908-0A72A3B20EFC}" type="presParOf" srcId="{C6E6DEE0-A10A-C648-8E85-9440F5FCC721}" destId="{8AF6C7DC-96D9-E74C-B597-EBFA12510F79}" srcOrd="1" destOrd="0" presId="urn:microsoft.com/office/officeart/2009/layout/CirclePictureHierarchy"/>
    <dgm:cxn modelId="{92AC8FEC-9209-AE42-AD01-F1F436B7F026}" type="presParOf" srcId="{43F936D0-B5D1-BE40-93F8-AEBAA86C4962}" destId="{2A4EF2DD-4ED7-0E47-A43B-073A42DBA5F1}" srcOrd="6" destOrd="0" presId="urn:microsoft.com/office/officeart/2009/layout/CirclePictureHierarchy"/>
    <dgm:cxn modelId="{BB6F7D9A-3538-FA46-9C2E-190D721F5195}" type="presParOf" srcId="{43F936D0-B5D1-BE40-93F8-AEBAA86C4962}" destId="{C259E582-9C08-2945-AAF6-A05D01EE900C}" srcOrd="7" destOrd="0" presId="urn:microsoft.com/office/officeart/2009/layout/CirclePictureHierarchy"/>
    <dgm:cxn modelId="{A42C621A-3D97-2346-96C7-CD9DAB7EEB1F}" type="presParOf" srcId="{C259E582-9C08-2945-AAF6-A05D01EE900C}" destId="{D603AE57-49CC-5A4A-B8F0-EFDF7C4B8B6D}" srcOrd="0" destOrd="0" presId="urn:microsoft.com/office/officeart/2009/layout/CirclePictureHierarchy"/>
    <dgm:cxn modelId="{2F63A6BE-FB22-924D-94C6-6DF2931599F2}" type="presParOf" srcId="{D603AE57-49CC-5A4A-B8F0-EFDF7C4B8B6D}" destId="{BCBC7EC5-60A2-F648-B891-77F71B9D9F00}" srcOrd="0" destOrd="0" presId="urn:microsoft.com/office/officeart/2009/layout/CirclePictureHierarchy"/>
    <dgm:cxn modelId="{A9A0B40D-9AB0-7D43-BB84-F2FA164CAC46}" type="presParOf" srcId="{D603AE57-49CC-5A4A-B8F0-EFDF7C4B8B6D}" destId="{C6EBAD13-78A7-B84D-8606-368C6EA92B3D}" srcOrd="1" destOrd="0" presId="urn:microsoft.com/office/officeart/2009/layout/CirclePictureHierarchy"/>
    <dgm:cxn modelId="{70ADEA48-9AB3-C047-ACC4-F55A7A10484C}" type="presParOf" srcId="{C259E582-9C08-2945-AAF6-A05D01EE900C}" destId="{F5EC7AFA-AC8B-7D43-88C3-62F0441C00A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lvl1pPr>
            <a:lvl2pPr marL="457200" marR="0" lvl="1" indent="0" algn="l" rtl="0">
              <a:spcBef>
                <a:spcPts val="0"/>
              </a:spcBef>
              <a:buNone/>
              <a:defRPr sz="1100" b="0" i="0" u="none" strike="noStrike" cap="none"/>
            </a:lvl2pPr>
            <a:lvl3pPr marL="914400" marR="0" lvl="2" indent="0" algn="l" rtl="0">
              <a:spcBef>
                <a:spcPts val="0"/>
              </a:spcBef>
              <a:buNone/>
              <a:defRPr sz="1100" b="0" i="0" u="none" strike="noStrike" cap="none"/>
            </a:lvl3pPr>
            <a:lvl4pPr marL="1371600" marR="0" lvl="3" indent="0" algn="l" rtl="0">
              <a:spcBef>
                <a:spcPts val="0"/>
              </a:spcBef>
              <a:buNone/>
              <a:defRPr sz="1100" b="0" i="0" u="none" strike="noStrike" cap="none"/>
            </a:lvl4pPr>
            <a:lvl5pPr marL="1828800" marR="0" lvl="4" indent="0" algn="l" rtl="0">
              <a:spcBef>
                <a:spcPts val="0"/>
              </a:spcBef>
              <a:buNone/>
              <a:defRPr sz="1100" b="0" i="0" u="none" strike="noStrike" cap="none"/>
            </a:lvl5pPr>
            <a:lvl6pPr marL="2286000" marR="0" lvl="5" indent="0" algn="l" rtl="0">
              <a:spcBef>
                <a:spcPts val="0"/>
              </a:spcBef>
              <a:buNone/>
              <a:defRPr sz="1100" b="0" i="0" u="none" strike="noStrike" cap="none"/>
            </a:lvl6pPr>
            <a:lvl7pPr marL="2743200" marR="0" lvl="6" indent="0" algn="l" rtl="0">
              <a:spcBef>
                <a:spcPts val="0"/>
              </a:spcBef>
              <a:buNone/>
              <a:defRPr sz="1100" b="0" i="0" u="none" strike="noStrike" cap="none"/>
            </a:lvl7pPr>
            <a:lvl8pPr marL="3200400" marR="0" lvl="7" indent="0" algn="l" rtl="0">
              <a:spcBef>
                <a:spcPts val="0"/>
              </a:spcBef>
              <a:buNone/>
              <a:defRPr sz="1100" b="0" i="0" u="none" strike="noStrike" cap="none"/>
            </a:lvl8pPr>
            <a:lvl9pPr marL="3657600" marR="0" lvl="8" indent="0" algn="l" rtl="0">
              <a:spcBef>
                <a:spcPts val="0"/>
              </a:spcBef>
              <a:buNone/>
              <a:defRPr sz="1100" b="0" i="0" u="none" strike="noStrike" cap="none"/>
            </a:lvl9pPr>
          </a:lstStyle>
          <a:p>
            <a:endParaRPr/>
          </a:p>
        </p:txBody>
      </p:sp>
    </p:spTree>
    <p:extLst>
      <p:ext uri="{BB962C8B-B14F-4D97-AF65-F5344CB8AC3E}">
        <p14:creationId xmlns:p14="http://schemas.microsoft.com/office/powerpoint/2010/main" val="138004006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75178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236062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685853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692093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51287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548244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93675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87173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031205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936753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87173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617950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246136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Shape 1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6" name="Shape 11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393715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58821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401007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638996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0" name="Shape 10"/>
          <p:cNvSpPr/>
          <p:nvPr/>
        </p:nvSpPr>
        <p:spPr>
          <a:xfrm>
            <a:off x="2748000" y="747750"/>
            <a:ext cx="3647999" cy="3647999"/>
          </a:xfrm>
          <a:prstGeom prst="ellipse">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 name="Shape 11"/>
          <p:cNvSpPr txBox="1">
            <a:spLocks noGrp="1"/>
          </p:cNvSpPr>
          <p:nvPr>
            <p:ph type="title"/>
          </p:nvPr>
        </p:nvSpPr>
        <p:spPr>
          <a:xfrm>
            <a:off x="2747950" y="747775"/>
            <a:ext cx="3647999" cy="36479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Muli"/>
              <a:buNone/>
              <a:defRPr sz="24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2400" b="1">
                <a:solidFill>
                  <a:srgbClr val="FFFFFF"/>
                </a:solidFill>
                <a:latin typeface="Muli"/>
                <a:ea typeface="Muli"/>
                <a:cs typeface="Muli"/>
                <a:sym typeface="Muli"/>
              </a:defRPr>
            </a:lvl2pPr>
            <a:lvl3pPr lvl="2" indent="0" rtl="0">
              <a:spcBef>
                <a:spcPts val="0"/>
              </a:spcBef>
              <a:buClr>
                <a:srgbClr val="FFFFFF"/>
              </a:buClr>
              <a:buFont typeface="Muli"/>
              <a:buNone/>
              <a:defRPr sz="2400" b="1">
                <a:solidFill>
                  <a:srgbClr val="FFFFFF"/>
                </a:solidFill>
                <a:latin typeface="Muli"/>
                <a:ea typeface="Muli"/>
                <a:cs typeface="Muli"/>
                <a:sym typeface="Muli"/>
              </a:defRPr>
            </a:lvl3pPr>
            <a:lvl4pPr lvl="3" indent="0" rtl="0">
              <a:spcBef>
                <a:spcPts val="0"/>
              </a:spcBef>
              <a:buClr>
                <a:srgbClr val="FFFFFF"/>
              </a:buClr>
              <a:buFont typeface="Muli"/>
              <a:buNone/>
              <a:defRPr sz="2400" b="1">
                <a:solidFill>
                  <a:srgbClr val="FFFFFF"/>
                </a:solidFill>
                <a:latin typeface="Muli"/>
                <a:ea typeface="Muli"/>
                <a:cs typeface="Muli"/>
                <a:sym typeface="Muli"/>
              </a:defRPr>
            </a:lvl4pPr>
            <a:lvl5pPr lvl="4" indent="0" rtl="0">
              <a:spcBef>
                <a:spcPts val="0"/>
              </a:spcBef>
              <a:buClr>
                <a:srgbClr val="FFFFFF"/>
              </a:buClr>
              <a:buFont typeface="Muli"/>
              <a:buNone/>
              <a:defRPr sz="2400" b="1">
                <a:solidFill>
                  <a:srgbClr val="FFFFFF"/>
                </a:solidFill>
                <a:latin typeface="Muli"/>
                <a:ea typeface="Muli"/>
                <a:cs typeface="Muli"/>
                <a:sym typeface="Muli"/>
              </a:defRPr>
            </a:lvl5pPr>
            <a:lvl6pPr lvl="5" indent="0" rtl="0">
              <a:spcBef>
                <a:spcPts val="0"/>
              </a:spcBef>
              <a:buClr>
                <a:srgbClr val="FFFFFF"/>
              </a:buClr>
              <a:buFont typeface="Muli"/>
              <a:buNone/>
              <a:defRPr sz="2400" b="1">
                <a:solidFill>
                  <a:srgbClr val="FFFFFF"/>
                </a:solidFill>
                <a:latin typeface="Muli"/>
                <a:ea typeface="Muli"/>
                <a:cs typeface="Muli"/>
                <a:sym typeface="Muli"/>
              </a:defRPr>
            </a:lvl6pPr>
            <a:lvl7pPr lvl="6" indent="0" rtl="0">
              <a:spcBef>
                <a:spcPts val="0"/>
              </a:spcBef>
              <a:buClr>
                <a:srgbClr val="FFFFFF"/>
              </a:buClr>
              <a:buFont typeface="Muli"/>
              <a:buNone/>
              <a:defRPr sz="2400" b="1">
                <a:solidFill>
                  <a:srgbClr val="FFFFFF"/>
                </a:solidFill>
                <a:latin typeface="Muli"/>
                <a:ea typeface="Muli"/>
                <a:cs typeface="Muli"/>
                <a:sym typeface="Muli"/>
              </a:defRPr>
            </a:lvl7pPr>
            <a:lvl8pPr lvl="7" indent="0" rtl="0">
              <a:spcBef>
                <a:spcPts val="0"/>
              </a:spcBef>
              <a:buClr>
                <a:srgbClr val="FFFFFF"/>
              </a:buClr>
              <a:buFont typeface="Muli"/>
              <a:buNone/>
              <a:defRPr sz="2400" b="1">
                <a:solidFill>
                  <a:srgbClr val="FFFFFF"/>
                </a:solidFill>
                <a:latin typeface="Muli"/>
                <a:ea typeface="Muli"/>
                <a:cs typeface="Muli"/>
                <a:sym typeface="Muli"/>
              </a:defRPr>
            </a:lvl8pPr>
            <a:lvl9pPr lvl="8" indent="0" rtl="0">
              <a:spcBef>
                <a:spcPts val="0"/>
              </a:spcBef>
              <a:buClr>
                <a:srgbClr val="FFFFFF"/>
              </a:buClr>
              <a:buFont typeface="Muli"/>
              <a:buNone/>
              <a:defRPr sz="24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bg>
      <p:bgPr>
        <a:blipFill rotWithShape="1">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 name="Shape 14"/>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 name="Shape 15"/>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16" name="Shape 16"/>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
        <p:nvSpPr>
          <p:cNvPr id="17" name="Shape 17"/>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0" name="Shape 30"/>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 name="Shape 31"/>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32" name="Shape 32"/>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1 column half">
    <p:bg>
      <p:bgPr>
        <a:blipFill rotWithShape="1">
          <a:blip r:embed="rId2">
            <a:alphaModFix/>
          </a:blip>
          <a:stretch>
            <a:fillRect/>
          </a:stretch>
        </a:blipFill>
        <a:effectLst/>
      </p:bgPr>
    </p:bg>
    <p:spTree>
      <p:nvGrpSpPr>
        <p:cNvPr id="1" name="Shape 40"/>
        <p:cNvGrpSpPr/>
        <p:nvPr/>
      </p:nvGrpSpPr>
      <p:grpSpPr>
        <a:xfrm>
          <a:off x="0" y="0"/>
          <a:ext cx="0" cy="0"/>
          <a:chOff x="0" y="0"/>
          <a:chExt cx="0" cy="0"/>
        </a:xfrm>
      </p:grpSpPr>
      <p:sp>
        <p:nvSpPr>
          <p:cNvPr id="41" name="Shape 41"/>
          <p:cNvSpPr/>
          <p:nvPr/>
        </p:nvSpPr>
        <p:spPr>
          <a:xfrm>
            <a:off x="4572000" y="0"/>
            <a:ext cx="45720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2" name="Shape 42"/>
          <p:cNvSpPr txBox="1">
            <a:spLocks noGrp="1"/>
          </p:cNvSpPr>
          <p:nvPr>
            <p:ph type="title"/>
          </p:nvPr>
        </p:nvSpPr>
        <p:spPr>
          <a:xfrm>
            <a:off x="5128375" y="302375"/>
            <a:ext cx="3493198"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43" name="Shape 43"/>
          <p:cNvSpPr txBox="1">
            <a:spLocks noGrp="1"/>
          </p:cNvSpPr>
          <p:nvPr>
            <p:ph type="body" idx="1"/>
          </p:nvPr>
        </p:nvSpPr>
        <p:spPr>
          <a:xfrm>
            <a:off x="5128480" y="1509475"/>
            <a:ext cx="3493198"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bg>
      <p:bgPr>
        <a:blipFill rotWithShape="1">
          <a:blip r:embed="rId2">
            <a:alphaModFix/>
          </a:blip>
          <a:stretch>
            <a:fillRect/>
          </a:stretch>
        </a:blipFill>
        <a:effectLst/>
      </p:bgPr>
    </p:bg>
    <p:spTree>
      <p:nvGrpSpPr>
        <p:cNvPr id="1" name="Shape 48"/>
        <p:cNvGrpSpPr/>
        <p:nvPr/>
      </p:nvGrpSpPr>
      <p:grpSpPr>
        <a:xfrm>
          <a:off x="0" y="0"/>
          <a:ext cx="0" cy="0"/>
          <a:chOff x="0" y="0"/>
          <a:chExt cx="0" cy="0"/>
        </a:xfrm>
      </p:grpSpPr>
      <p:sp>
        <p:nvSpPr>
          <p:cNvPr id="49" name="Shape 4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0" name="Shape 50"/>
          <p:cNvSpPr/>
          <p:nvPr/>
        </p:nvSpPr>
        <p:spPr>
          <a:xfrm>
            <a:off x="1190100" y="4470400"/>
            <a:ext cx="6763800" cy="6731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1" name="Shape 51"/>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marL="0" marR="0" lvl="0" indent="0" algn="ctr" rtl="0">
              <a:lnSpc>
                <a:spcPct val="100000"/>
              </a:lnSpc>
              <a:spcBef>
                <a:spcPts val="360"/>
              </a:spcBef>
              <a:spcAft>
                <a:spcPts val="0"/>
              </a:spcAft>
              <a:buClr>
                <a:srgbClr val="FFFFFF"/>
              </a:buClr>
              <a:buFont typeface="Muli"/>
              <a:buNone/>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
        <p:nvSpPr>
          <p:cNvPr id="7" name="Shape 7"/>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070800" y="2154874"/>
            <a:ext cx="3002400" cy="1755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000" dirty="0"/>
              <a:t>AUTOMATION TESTING</a:t>
            </a:r>
            <a:br>
              <a:rPr lang="en" sz="3000" dirty="0"/>
            </a:br>
            <a:r>
              <a:rPr lang="en" sz="3000" dirty="0"/>
              <a:t>TOOLS</a:t>
            </a:r>
          </a:p>
        </p:txBody>
      </p:sp>
      <p:grpSp>
        <p:nvGrpSpPr>
          <p:cNvPr id="57" name="Shape 57"/>
          <p:cNvGrpSpPr/>
          <p:nvPr/>
        </p:nvGrpSpPr>
        <p:grpSpPr>
          <a:xfrm>
            <a:off x="4220865" y="915566"/>
            <a:ext cx="702270" cy="1114390"/>
            <a:chOff x="6718575" y="2318625"/>
            <a:chExt cx="256800" cy="407500"/>
          </a:xfrm>
        </p:grpSpPr>
        <p:sp>
          <p:nvSpPr>
            <p:cNvPr id="58" name="Shape 58"/>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9" name="Shape 59"/>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0" name="Shape 60"/>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1" name="Shape 61"/>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2" name="Shape 62"/>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 name="Shape 63"/>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4" name="Shape 64"/>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5" name="Shape 65"/>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
        <p:cNvGrpSpPr/>
        <p:nvPr/>
      </p:nvGrpSpPr>
      <p:grpSpPr>
        <a:xfrm>
          <a:off x="0" y="0"/>
          <a:ext cx="0" cy="0"/>
          <a:chOff x="0" y="0"/>
          <a:chExt cx="0" cy="0"/>
        </a:xfrm>
      </p:grpSpPr>
      <p:grpSp>
        <p:nvGrpSpPr>
          <p:cNvPr id="136" name="Shape 136"/>
          <p:cNvGrpSpPr/>
          <p:nvPr/>
        </p:nvGrpSpPr>
        <p:grpSpPr>
          <a:xfrm>
            <a:off x="395536" y="1292922"/>
            <a:ext cx="697611" cy="562069"/>
            <a:chOff x="1923075" y="3694075"/>
            <a:chExt cx="437100" cy="341725"/>
          </a:xfrm>
        </p:grpSpPr>
        <p:sp>
          <p:nvSpPr>
            <p:cNvPr id="137" name="Shape 137"/>
            <p:cNvSpPr/>
            <p:nvPr/>
          </p:nvSpPr>
          <p:spPr>
            <a:xfrm>
              <a:off x="22476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07"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07"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8" name="Shape 138"/>
            <p:cNvSpPr/>
            <p:nvPr/>
          </p:nvSpPr>
          <p:spPr>
            <a:xfrm>
              <a:off x="20351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64"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64"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9" name="Shape 139"/>
            <p:cNvSpPr/>
            <p:nvPr/>
          </p:nvSpPr>
          <p:spPr>
            <a:xfrm>
              <a:off x="1923075" y="3694075"/>
              <a:ext cx="437100" cy="280200"/>
            </a:xfrm>
            <a:custGeom>
              <a:avLst/>
              <a:gdLst/>
              <a:ahLst/>
              <a:cxnLst/>
              <a:rect l="0" t="0" r="0" b="0"/>
              <a:pathLst>
                <a:path w="120000" h="120000" fill="none" extrusionOk="0">
                  <a:moveTo>
                    <a:pt x="99606" y="116872"/>
                  </a:moveTo>
                  <a:lnTo>
                    <a:pt x="38940" y="116872"/>
                  </a:lnTo>
                  <a:lnTo>
                    <a:pt x="41781" y="105915"/>
                  </a:lnTo>
                  <a:lnTo>
                    <a:pt x="41781" y="105915"/>
                  </a:lnTo>
                  <a:lnTo>
                    <a:pt x="42783" y="106172"/>
                  </a:lnTo>
                  <a:lnTo>
                    <a:pt x="43956" y="106172"/>
                  </a:lnTo>
                  <a:lnTo>
                    <a:pt x="94762" y="98868"/>
                  </a:lnTo>
                  <a:lnTo>
                    <a:pt x="94762" y="98868"/>
                  </a:lnTo>
                  <a:lnTo>
                    <a:pt x="95928" y="98611"/>
                  </a:lnTo>
                  <a:lnTo>
                    <a:pt x="97102" y="97829"/>
                  </a:lnTo>
                  <a:lnTo>
                    <a:pt x="98103" y="97047"/>
                  </a:lnTo>
                  <a:lnTo>
                    <a:pt x="99270" y="95997"/>
                  </a:lnTo>
                  <a:lnTo>
                    <a:pt x="100279" y="94958"/>
                  </a:lnTo>
                  <a:lnTo>
                    <a:pt x="101109" y="93652"/>
                  </a:lnTo>
                  <a:lnTo>
                    <a:pt x="101781" y="92088"/>
                  </a:lnTo>
                  <a:lnTo>
                    <a:pt x="102447" y="90524"/>
                  </a:lnTo>
                  <a:lnTo>
                    <a:pt x="119492" y="33652"/>
                  </a:lnTo>
                  <a:lnTo>
                    <a:pt x="119492" y="33652"/>
                  </a:lnTo>
                  <a:lnTo>
                    <a:pt x="119828" y="32088"/>
                  </a:lnTo>
                  <a:lnTo>
                    <a:pt x="119993" y="30792"/>
                  </a:lnTo>
                  <a:lnTo>
                    <a:pt x="119828" y="29485"/>
                  </a:lnTo>
                  <a:lnTo>
                    <a:pt x="119663" y="28179"/>
                  </a:lnTo>
                  <a:lnTo>
                    <a:pt x="119162" y="27397"/>
                  </a:lnTo>
                  <a:lnTo>
                    <a:pt x="118325" y="26615"/>
                  </a:lnTo>
                  <a:lnTo>
                    <a:pt x="117488" y="26090"/>
                  </a:lnTo>
                  <a:lnTo>
                    <a:pt x="116486" y="25833"/>
                  </a:lnTo>
                  <a:lnTo>
                    <a:pt x="31420" y="21399"/>
                  </a:lnTo>
                  <a:lnTo>
                    <a:pt x="28915" y="3920"/>
                  </a:lnTo>
                  <a:lnTo>
                    <a:pt x="28915" y="3920"/>
                  </a:lnTo>
                  <a:lnTo>
                    <a:pt x="28414" y="2356"/>
                  </a:lnTo>
                  <a:lnTo>
                    <a:pt x="27742" y="1049"/>
                  </a:lnTo>
                  <a:lnTo>
                    <a:pt x="26740" y="267"/>
                  </a:lnTo>
                  <a:lnTo>
                    <a:pt x="25574" y="10"/>
                  </a:lnTo>
                  <a:lnTo>
                    <a:pt x="3348" y="10"/>
                  </a:lnTo>
                  <a:lnTo>
                    <a:pt x="3348" y="10"/>
                  </a:lnTo>
                  <a:lnTo>
                    <a:pt x="2676" y="10"/>
                  </a:lnTo>
                  <a:lnTo>
                    <a:pt x="2010" y="267"/>
                  </a:lnTo>
                  <a:lnTo>
                    <a:pt x="1509" y="792"/>
                  </a:lnTo>
                  <a:lnTo>
                    <a:pt x="1008" y="1306"/>
                  </a:lnTo>
                  <a:lnTo>
                    <a:pt x="507" y="2099"/>
                  </a:lnTo>
                  <a:lnTo>
                    <a:pt x="171" y="3138"/>
                  </a:lnTo>
                  <a:lnTo>
                    <a:pt x="6" y="3920"/>
                  </a:lnTo>
                  <a:lnTo>
                    <a:pt x="6" y="5226"/>
                  </a:lnTo>
                  <a:lnTo>
                    <a:pt x="6" y="5226"/>
                  </a:lnTo>
                  <a:lnTo>
                    <a:pt x="6" y="6265"/>
                  </a:lnTo>
                  <a:lnTo>
                    <a:pt x="171" y="7047"/>
                  </a:lnTo>
                  <a:lnTo>
                    <a:pt x="507" y="8097"/>
                  </a:lnTo>
                  <a:lnTo>
                    <a:pt x="1008" y="8878"/>
                  </a:lnTo>
                  <a:lnTo>
                    <a:pt x="1509" y="9393"/>
                  </a:lnTo>
                  <a:lnTo>
                    <a:pt x="2010" y="9917"/>
                  </a:lnTo>
                  <a:lnTo>
                    <a:pt x="2676" y="10185"/>
                  </a:lnTo>
                  <a:lnTo>
                    <a:pt x="3348" y="10442"/>
                  </a:lnTo>
                  <a:lnTo>
                    <a:pt x="22897" y="10442"/>
                  </a:lnTo>
                  <a:lnTo>
                    <a:pt x="36271" y="99136"/>
                  </a:lnTo>
                  <a:lnTo>
                    <a:pt x="30919"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0" name="Shape 140"/>
            <p:cNvSpPr/>
            <p:nvPr/>
          </p:nvSpPr>
          <p:spPr>
            <a:xfrm>
              <a:off x="2261000" y="3781750"/>
              <a:ext cx="48600" cy="108300"/>
            </a:xfrm>
            <a:custGeom>
              <a:avLst/>
              <a:gdLst/>
              <a:ahLst/>
              <a:cxnLst/>
              <a:rect l="0" t="0" r="0" b="0"/>
              <a:pathLst>
                <a:path w="120000" h="120000" fill="none" extrusionOk="0">
                  <a:moveTo>
                    <a:pt x="61" y="120000"/>
                  </a:moveTo>
                  <a:lnTo>
                    <a:pt x="120000" y="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1" name="Shape 141"/>
            <p:cNvSpPr/>
            <p:nvPr/>
          </p:nvSpPr>
          <p:spPr>
            <a:xfrm>
              <a:off x="2225675" y="3780550"/>
              <a:ext cx="32400" cy="114000"/>
            </a:xfrm>
            <a:custGeom>
              <a:avLst/>
              <a:gdLst/>
              <a:ahLst/>
              <a:cxnLst/>
              <a:rect l="0" t="0" r="0" b="0"/>
              <a:pathLst>
                <a:path w="120000" h="120000" fill="none" extrusionOk="0">
                  <a:moveTo>
                    <a:pt x="92" y="119973"/>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2" name="Shape 142"/>
            <p:cNvSpPr/>
            <p:nvPr/>
          </p:nvSpPr>
          <p:spPr>
            <a:xfrm>
              <a:off x="2190375" y="3779325"/>
              <a:ext cx="15900" cy="119400"/>
            </a:xfrm>
            <a:custGeom>
              <a:avLst/>
              <a:gdLst/>
              <a:ahLst/>
              <a:cxnLst/>
              <a:rect l="0" t="0" r="0" b="0"/>
              <a:pathLst>
                <a:path w="120000" h="120000" fill="none" extrusionOk="0">
                  <a:moveTo>
                    <a:pt x="0" y="120000"/>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3" name="Shape 143"/>
            <p:cNvSpPr/>
            <p:nvPr/>
          </p:nvSpPr>
          <p:spPr>
            <a:xfrm>
              <a:off x="2154450" y="3777500"/>
              <a:ext cx="1200" cy="126000"/>
            </a:xfrm>
            <a:custGeom>
              <a:avLst/>
              <a:gdLst/>
              <a:ahLst/>
              <a:cxnLst/>
              <a:rect l="0" t="0" r="0" b="0"/>
              <a:pathLst>
                <a:path w="120000" h="120000" fill="none" extrusionOk="0">
                  <a:moveTo>
                    <a:pt x="117600" y="12000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4" name="Shape 144"/>
            <p:cNvSpPr/>
            <p:nvPr/>
          </p:nvSpPr>
          <p:spPr>
            <a:xfrm>
              <a:off x="2103300" y="3776275"/>
              <a:ext cx="17100" cy="131700"/>
            </a:xfrm>
            <a:custGeom>
              <a:avLst/>
              <a:gdLst/>
              <a:ahLst/>
              <a:cxnLst/>
              <a:rect l="0" t="0" r="0" b="0"/>
              <a:pathLst>
                <a:path w="120000" h="120000" fill="none" extrusionOk="0">
                  <a:moveTo>
                    <a:pt x="119999" y="119977"/>
                  </a:moveTo>
                  <a:lnTo>
                    <a:pt x="175" y="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5" name="Shape 145"/>
            <p:cNvSpPr/>
            <p:nvPr/>
          </p:nvSpPr>
          <p:spPr>
            <a:xfrm>
              <a:off x="2051550" y="3775050"/>
              <a:ext cx="34200" cy="137100"/>
            </a:xfrm>
            <a:custGeom>
              <a:avLst/>
              <a:gdLst/>
              <a:ahLst/>
              <a:cxnLst/>
              <a:rect l="0" t="0" r="0" b="0"/>
              <a:pathLst>
                <a:path w="120000" h="120000" fill="none" extrusionOk="0">
                  <a:moveTo>
                    <a:pt x="119912" y="120000"/>
                  </a:moveTo>
                  <a:lnTo>
                    <a:pt x="0" y="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46" name="Shape 146"/>
          <p:cNvGrpSpPr/>
          <p:nvPr/>
        </p:nvGrpSpPr>
        <p:grpSpPr>
          <a:xfrm>
            <a:off x="592782" y="3651870"/>
            <a:ext cx="665799" cy="536913"/>
            <a:chOff x="568950" y="3686775"/>
            <a:chExt cx="472500" cy="363000"/>
          </a:xfrm>
        </p:grpSpPr>
        <p:sp>
          <p:nvSpPr>
            <p:cNvPr id="147" name="Shape 147"/>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8" name="Shape 148"/>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9" name="Shape 149"/>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50" name="Shape 150"/>
          <p:cNvGrpSpPr/>
          <p:nvPr/>
        </p:nvGrpSpPr>
        <p:grpSpPr>
          <a:xfrm>
            <a:off x="1403648" y="2252351"/>
            <a:ext cx="405153" cy="638797"/>
            <a:chOff x="6718575" y="2318625"/>
            <a:chExt cx="256800" cy="407500"/>
          </a:xfrm>
        </p:grpSpPr>
        <p:sp>
          <p:nvSpPr>
            <p:cNvPr id="151" name="Shape 151"/>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2" name="Shape 152"/>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3" name="Shape 153"/>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4" name="Shape 154"/>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5" name="Shape 155"/>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6" name="Shape 156"/>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7" name="Shape 157"/>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8" name="Shape 158"/>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
        <p:nvSpPr>
          <p:cNvPr id="30" name="Shape 132">
            <a:extLst>
              <a:ext uri="{FF2B5EF4-FFF2-40B4-BE49-F238E27FC236}">
                <a16:creationId xmlns:a16="http://schemas.microsoft.com/office/drawing/2014/main" xmlns="" id="{38B9656C-3FD9-5D4C-A3DB-7D15A672E8E2}"/>
              </a:ext>
            </a:extLst>
          </p:cNvPr>
          <p:cNvSpPr txBox="1">
            <a:spLocks/>
          </p:cNvSpPr>
          <p:nvPr/>
        </p:nvSpPr>
        <p:spPr>
          <a:xfrm>
            <a:off x="2935251" y="90560"/>
            <a:ext cx="5718600" cy="50309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pPr algn="ctr">
              <a:buSzPct val="25000"/>
            </a:pPr>
            <a:r>
              <a:rPr lang="en" sz="2400" dirty="0"/>
              <a:t> OTROS REQUISITOS</a:t>
            </a:r>
          </a:p>
        </p:txBody>
      </p:sp>
      <p:graphicFrame>
        <p:nvGraphicFramePr>
          <p:cNvPr id="5" name="Tabla 4">
            <a:extLst>
              <a:ext uri="{FF2B5EF4-FFF2-40B4-BE49-F238E27FC236}">
                <a16:creationId xmlns:a16="http://schemas.microsoft.com/office/drawing/2014/main" xmlns="" id="{49B6A281-7336-044E-96DE-2E5FB9EA0430}"/>
              </a:ext>
            </a:extLst>
          </p:cNvPr>
          <p:cNvGraphicFramePr>
            <a:graphicFrameLocks noGrp="1"/>
          </p:cNvGraphicFramePr>
          <p:nvPr>
            <p:extLst>
              <p:ext uri="{D42A27DB-BD31-4B8C-83A1-F6EECF244321}">
                <p14:modId xmlns:p14="http://schemas.microsoft.com/office/powerpoint/2010/main" val="116054476"/>
              </p:ext>
            </p:extLst>
          </p:nvPr>
        </p:nvGraphicFramePr>
        <p:xfrm>
          <a:off x="2555775" y="1292921"/>
          <a:ext cx="6424869" cy="3416576"/>
        </p:xfrm>
        <a:graphic>
          <a:graphicData uri="http://schemas.openxmlformats.org/drawingml/2006/table">
            <a:tbl>
              <a:tblPr firstRow="1" firstCol="1" bandRow="1">
                <a:tableStyleId>{C1C631BC-F1C1-4A1C-A1BF-9E88E130BBF2}</a:tableStyleId>
              </a:tblPr>
              <a:tblGrid>
                <a:gridCol w="639915">
                  <a:extLst>
                    <a:ext uri="{9D8B030D-6E8A-4147-A177-3AD203B41FA5}">
                      <a16:colId xmlns:a16="http://schemas.microsoft.com/office/drawing/2014/main" xmlns="" val="1111950206"/>
                    </a:ext>
                  </a:extLst>
                </a:gridCol>
                <a:gridCol w="5784954">
                  <a:extLst>
                    <a:ext uri="{9D8B030D-6E8A-4147-A177-3AD203B41FA5}">
                      <a16:colId xmlns:a16="http://schemas.microsoft.com/office/drawing/2014/main" xmlns="" val="1844023742"/>
                    </a:ext>
                  </a:extLst>
                </a:gridCol>
              </a:tblGrid>
              <a:tr h="552866">
                <a:tc>
                  <a:txBody>
                    <a:bodyPr/>
                    <a:lstStyle/>
                    <a:p>
                      <a:pPr algn="ctr">
                        <a:lnSpc>
                          <a:spcPct val="107000"/>
                        </a:lnSpc>
                        <a:spcAft>
                          <a:spcPts val="800"/>
                        </a:spcAft>
                      </a:pPr>
                      <a:r>
                        <a:rPr lang="es-ES_tradnl" sz="1800">
                          <a:solidFill>
                            <a:schemeClr val="bg1"/>
                          </a:solidFill>
                          <a:effectLst/>
                        </a:rPr>
                        <a:t>REQ.</a:t>
                      </a:r>
                      <a:endParaRPr lang="es-ES" sz="18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_tradnl" sz="1800">
                          <a:solidFill>
                            <a:schemeClr val="bg1"/>
                          </a:solidFill>
                          <a:effectLst/>
                        </a:rPr>
                        <a:t>DESCRIPCIÓN</a:t>
                      </a:r>
                      <a:endParaRPr lang="es-ES" sz="18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989808099"/>
                  </a:ext>
                </a:extLst>
              </a:tr>
              <a:tr h="1148994">
                <a:tc>
                  <a:txBody>
                    <a:bodyPr/>
                    <a:lstStyle/>
                    <a:p>
                      <a:pPr algn="just">
                        <a:lnSpc>
                          <a:spcPct val="107000"/>
                        </a:lnSpc>
                        <a:spcAft>
                          <a:spcPts val="800"/>
                        </a:spcAft>
                      </a:pPr>
                      <a:r>
                        <a:rPr lang="es-ES_tradnl" sz="1800">
                          <a:solidFill>
                            <a:schemeClr val="bg1"/>
                          </a:solidFill>
                          <a:effectLst/>
                        </a:rPr>
                        <a:t>R01</a:t>
                      </a:r>
                      <a:endParaRPr lang="es-ES" sz="18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ES_tradnl" sz="1800">
                          <a:solidFill>
                            <a:schemeClr val="bg1"/>
                          </a:solidFill>
                          <a:effectLst/>
                        </a:rPr>
                        <a:t>Manejo sencillo. El camino que siga el usuario dentro del sitio debe ser rápido e intuitivo</a:t>
                      </a:r>
                      <a:endParaRPr lang="es-ES" sz="18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02787927"/>
                  </a:ext>
                </a:extLst>
              </a:tr>
              <a:tr h="1148994">
                <a:tc>
                  <a:txBody>
                    <a:bodyPr/>
                    <a:lstStyle/>
                    <a:p>
                      <a:pPr algn="just">
                        <a:lnSpc>
                          <a:spcPct val="107000"/>
                        </a:lnSpc>
                        <a:spcAft>
                          <a:spcPts val="800"/>
                        </a:spcAft>
                      </a:pPr>
                      <a:r>
                        <a:rPr lang="es-ES_tradnl" sz="1800">
                          <a:solidFill>
                            <a:schemeClr val="bg1"/>
                          </a:solidFill>
                          <a:effectLst/>
                        </a:rPr>
                        <a:t>R02</a:t>
                      </a:r>
                      <a:endParaRPr lang="es-ES" sz="18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ES_tradnl" sz="1800">
                          <a:solidFill>
                            <a:schemeClr val="bg1"/>
                          </a:solidFill>
                          <a:effectLst/>
                        </a:rPr>
                        <a:t>Orden visual. se necesita orden visual para que el usuario lo pueda comprender</a:t>
                      </a:r>
                      <a:endParaRPr lang="es-ES" sz="18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57167470"/>
                  </a:ext>
                </a:extLst>
              </a:tr>
              <a:tr h="552866">
                <a:tc>
                  <a:txBody>
                    <a:bodyPr/>
                    <a:lstStyle/>
                    <a:p>
                      <a:pPr algn="just">
                        <a:lnSpc>
                          <a:spcPct val="107000"/>
                        </a:lnSpc>
                        <a:spcAft>
                          <a:spcPts val="800"/>
                        </a:spcAft>
                      </a:pPr>
                      <a:r>
                        <a:rPr lang="es-ES_tradnl" sz="1800">
                          <a:solidFill>
                            <a:schemeClr val="bg1"/>
                          </a:solidFill>
                          <a:effectLst/>
                        </a:rPr>
                        <a:t>R03</a:t>
                      </a:r>
                      <a:endParaRPr lang="es-ES" sz="18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ES_tradnl" sz="1800" dirty="0">
                          <a:solidFill>
                            <a:schemeClr val="bg1"/>
                          </a:solidFill>
                          <a:effectLst/>
                        </a:rPr>
                        <a:t>Requisitos de datos. Solo datos visibles</a:t>
                      </a:r>
                      <a:endParaRPr lang="es-E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09857850"/>
                  </a:ext>
                </a:extLst>
              </a:tr>
            </a:tbl>
          </a:graphicData>
        </a:graphic>
      </p:graphicFrame>
    </p:spTree>
    <p:extLst>
      <p:ext uri="{BB962C8B-B14F-4D97-AF65-F5344CB8AC3E}">
        <p14:creationId xmlns:p14="http://schemas.microsoft.com/office/powerpoint/2010/main" val="3957452180"/>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08520" y="501243"/>
            <a:ext cx="6248371" cy="2208300"/>
          </a:xfrm>
          <a:prstGeom prst="rect">
            <a:avLst/>
          </a:prstGeom>
          <a:noFill/>
          <a:ln>
            <a:noFill/>
          </a:ln>
        </p:spPr>
        <p:txBody>
          <a:bodyPr lIns="91425" tIns="91425" rIns="91425" bIns="91425" anchor="b" anchorCtr="0">
            <a:noAutofit/>
          </a:bodyPr>
          <a:lstStyle/>
          <a:p>
            <a:pPr lvl="0" algn="ctr">
              <a:buSzPct val="25000"/>
            </a:pPr>
            <a:r>
              <a:rPr lang="en" sz="3600" dirty="0"/>
              <a:t>3. </a:t>
            </a:r>
            <a:r>
              <a:rPr lang="es-ES" sz="3600" dirty="0"/>
              <a:t>Criterios de comparación</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962595218"/>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1979712" y="339502"/>
            <a:ext cx="5718600" cy="503098"/>
          </a:xfrm>
        </p:spPr>
        <p:txBody>
          <a:bodyPr/>
          <a:lstStyle/>
          <a:p>
            <a:pPr algn="ctr"/>
            <a:r>
              <a:rPr lang="es-ES" sz="2000" dirty="0"/>
              <a:t>Categorías </a:t>
            </a:r>
          </a:p>
        </p:txBody>
      </p:sp>
      <p:sp>
        <p:nvSpPr>
          <p:cNvPr id="2" name="CuadroTexto 1">
            <a:extLst>
              <a:ext uri="{FF2B5EF4-FFF2-40B4-BE49-F238E27FC236}">
                <a16:creationId xmlns:a16="http://schemas.microsoft.com/office/drawing/2014/main" xmlns="" id="{807BCF15-0CD3-8041-B0B8-88C370A724F6}"/>
              </a:ext>
            </a:extLst>
          </p:cNvPr>
          <p:cNvSpPr txBox="1"/>
          <p:nvPr/>
        </p:nvSpPr>
        <p:spPr>
          <a:xfrm>
            <a:off x="3131840" y="1491630"/>
            <a:ext cx="5616624" cy="2062103"/>
          </a:xfrm>
          <a:prstGeom prst="rect">
            <a:avLst/>
          </a:prstGeom>
          <a:noFill/>
        </p:spPr>
        <p:txBody>
          <a:bodyPr wrap="square" rtlCol="0">
            <a:spAutoFit/>
          </a:bodyPr>
          <a:lstStyle/>
          <a:p>
            <a:pPr marL="285750" indent="-285750">
              <a:buFontTx/>
              <a:buChar char="-"/>
            </a:pPr>
            <a:r>
              <a:rPr lang="es-ES_tradnl" sz="1600" dirty="0">
                <a:solidFill>
                  <a:schemeClr val="bg1"/>
                </a:solidFill>
              </a:rPr>
              <a:t>3.1 Tiempos </a:t>
            </a:r>
            <a:br>
              <a:rPr lang="es-ES_tradnl" sz="1600" dirty="0">
                <a:solidFill>
                  <a:schemeClr val="bg1"/>
                </a:solidFill>
              </a:rPr>
            </a:br>
            <a:endParaRPr lang="es-ES_tradnl" sz="1600" dirty="0">
              <a:solidFill>
                <a:schemeClr val="bg1"/>
              </a:solidFill>
            </a:endParaRPr>
          </a:p>
          <a:p>
            <a:pPr marL="285750" indent="-285750">
              <a:buFontTx/>
              <a:buChar char="-"/>
            </a:pPr>
            <a:r>
              <a:rPr lang="es-ES_tradnl" sz="1600" dirty="0">
                <a:solidFill>
                  <a:schemeClr val="bg1"/>
                </a:solidFill>
              </a:rPr>
              <a:t>3.2 Recursos </a:t>
            </a:r>
            <a:br>
              <a:rPr lang="es-ES_tradnl" sz="1600" dirty="0">
                <a:solidFill>
                  <a:schemeClr val="bg1"/>
                </a:solidFill>
              </a:rPr>
            </a:br>
            <a:endParaRPr lang="es-ES_tradnl" sz="1600" dirty="0">
              <a:solidFill>
                <a:schemeClr val="bg1"/>
              </a:solidFill>
            </a:endParaRPr>
          </a:p>
          <a:p>
            <a:pPr marL="285750" indent="-285750">
              <a:buFontTx/>
              <a:buChar char="-"/>
            </a:pPr>
            <a:r>
              <a:rPr lang="es-ES_tradnl" sz="1600" dirty="0">
                <a:solidFill>
                  <a:schemeClr val="bg1"/>
                </a:solidFill>
              </a:rPr>
              <a:t>3.3 Funcionalidad </a:t>
            </a:r>
            <a:br>
              <a:rPr lang="es-ES_tradnl" sz="1600" dirty="0">
                <a:solidFill>
                  <a:schemeClr val="bg1"/>
                </a:solidFill>
              </a:rPr>
            </a:br>
            <a:endParaRPr lang="es-ES_tradnl" sz="1600" dirty="0">
              <a:solidFill>
                <a:schemeClr val="bg1"/>
              </a:solidFill>
            </a:endParaRPr>
          </a:p>
          <a:p>
            <a:pPr marL="285750" indent="-285750">
              <a:buFontTx/>
              <a:buChar char="-"/>
            </a:pPr>
            <a:r>
              <a:rPr lang="es-ES_tradnl" sz="1600" dirty="0">
                <a:solidFill>
                  <a:schemeClr val="bg1"/>
                </a:solidFill>
              </a:rPr>
              <a:t>3.4 Diseño </a:t>
            </a:r>
            <a:br>
              <a:rPr lang="es-ES_tradnl" sz="1600" dirty="0">
                <a:solidFill>
                  <a:schemeClr val="bg1"/>
                </a:solidFill>
              </a:rPr>
            </a:br>
            <a:endParaRPr lang="es-ES_tradnl" sz="1600" dirty="0">
              <a:solidFill>
                <a:schemeClr val="bg1"/>
              </a:solidFill>
            </a:endParaRPr>
          </a:p>
        </p:txBody>
      </p:sp>
    </p:spTree>
    <p:extLst>
      <p:ext uri="{BB962C8B-B14F-4D97-AF65-F5344CB8AC3E}">
        <p14:creationId xmlns:p14="http://schemas.microsoft.com/office/powerpoint/2010/main" val="318968588"/>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sz="2000" dirty="0"/>
              <a:t>3.1 Tiempos </a:t>
            </a:r>
          </a:p>
        </p:txBody>
      </p:sp>
      <p:sp>
        <p:nvSpPr>
          <p:cNvPr id="11" name="Shape 134">
            <a:extLst>
              <a:ext uri="{FF2B5EF4-FFF2-40B4-BE49-F238E27FC236}">
                <a16:creationId xmlns:a16="http://schemas.microsoft.com/office/drawing/2014/main" xmlns="" id="{AEFA379B-BEFE-DD42-BDCC-4F4794A0AE22}"/>
              </a:ext>
            </a:extLst>
          </p:cNvPr>
          <p:cNvSpPr txBox="1"/>
          <p:nvPr/>
        </p:nvSpPr>
        <p:spPr>
          <a:xfrm>
            <a:off x="3923928" y="1635646"/>
            <a:ext cx="4924329" cy="3168352"/>
          </a:xfrm>
          <a:prstGeom prst="rect">
            <a:avLst/>
          </a:prstGeom>
          <a:noFill/>
          <a:ln>
            <a:noFill/>
          </a:ln>
        </p:spPr>
        <p:txBody>
          <a:bodyPr lIns="91425" tIns="91425" rIns="91425" bIns="91425" anchor="t" anchorCtr="0">
            <a:noAutofit/>
          </a:bodyPr>
          <a:lstStyle/>
          <a:p>
            <a:pPr lvl="0" algn="just">
              <a:buClr>
                <a:srgbClr val="FFFFFF"/>
              </a:buClr>
              <a:buSzPct val="25000"/>
            </a:pPr>
            <a:r>
              <a:rPr lang="en" dirty="0">
                <a:solidFill>
                  <a:srgbClr val="FFFFFF"/>
                </a:solidFill>
                <a:latin typeface="Muli"/>
                <a:ea typeface="Muli"/>
                <a:cs typeface="Muli"/>
                <a:sym typeface="Muli"/>
              </a:rPr>
              <a:t>-</a:t>
            </a:r>
            <a:r>
              <a:rPr lang="es-ES" dirty="0">
                <a:solidFill>
                  <a:srgbClr val="FFFFFF"/>
                </a:solidFill>
                <a:latin typeface="Muli"/>
                <a:ea typeface="Muli"/>
                <a:cs typeface="Muli"/>
                <a:sym typeface="Muli"/>
              </a:rPr>
              <a:t>Tiempo de instalación de la tecnología.</a:t>
            </a:r>
          </a:p>
          <a:p>
            <a:pPr algn="just">
              <a:buClr>
                <a:srgbClr val="FFFFFF"/>
              </a:buClr>
              <a:buSzPct val="25000"/>
            </a:pPr>
            <a:r>
              <a:rPr lang="es-ES" dirty="0">
                <a:solidFill>
                  <a:srgbClr val="FFFFFF"/>
                </a:solidFill>
                <a:latin typeface="Muli"/>
                <a:ea typeface="Muli"/>
                <a:cs typeface="Muli"/>
                <a:sym typeface="Muli"/>
              </a:rPr>
              <a:t> </a:t>
            </a:r>
            <a:r>
              <a:rPr lang="en" dirty="0">
                <a:solidFill>
                  <a:srgbClr val="FFFFFF"/>
                </a:solidFill>
                <a:latin typeface="Muli"/>
                <a:ea typeface="Muli"/>
                <a:cs typeface="Muli"/>
                <a:sym typeface="Muli"/>
              </a:rPr>
              <a:t/>
            </a:r>
            <a:br>
              <a:rPr lang="en" dirty="0">
                <a:solidFill>
                  <a:srgbClr val="FFFFFF"/>
                </a:solidFill>
                <a:latin typeface="Muli"/>
                <a:ea typeface="Muli"/>
                <a:cs typeface="Muli"/>
                <a:sym typeface="Muli"/>
              </a:rPr>
            </a:br>
            <a:r>
              <a:rPr lang="en" dirty="0">
                <a:solidFill>
                  <a:srgbClr val="FFFFFF"/>
                </a:solidFill>
                <a:latin typeface="Muli"/>
                <a:ea typeface="Muli"/>
                <a:cs typeface="Muli"/>
                <a:sym typeface="Muli"/>
              </a:rPr>
              <a:t>- </a:t>
            </a:r>
            <a:r>
              <a:rPr lang="es-ES" dirty="0">
                <a:solidFill>
                  <a:srgbClr val="FFFFFF"/>
                </a:solidFill>
                <a:latin typeface="Muli"/>
                <a:ea typeface="Muli"/>
                <a:cs typeface="Muli"/>
                <a:sym typeface="Muli"/>
              </a:rPr>
              <a:t>Tiempo de planificación </a:t>
            </a:r>
            <a:endParaRPr lang="en" dirty="0">
              <a:solidFill>
                <a:srgbClr val="FFFFFF"/>
              </a:solidFill>
              <a:latin typeface="Muli"/>
              <a:ea typeface="Muli"/>
              <a:cs typeface="Muli"/>
              <a:sym typeface="Muli"/>
            </a:endParaRPr>
          </a:p>
          <a:p>
            <a:pPr lvl="0" algn="just">
              <a:buClr>
                <a:srgbClr val="FFFFFF"/>
              </a:buClr>
              <a:buSzPct val="25000"/>
            </a:pPr>
            <a:endParaRPr lang="en" dirty="0">
              <a:solidFill>
                <a:srgbClr val="FFFFFF"/>
              </a:solidFill>
              <a:latin typeface="Muli"/>
              <a:ea typeface="Muli"/>
              <a:cs typeface="Muli"/>
              <a:sym typeface="Muli"/>
            </a:endParaRPr>
          </a:p>
          <a:p>
            <a:pPr algn="just">
              <a:buClr>
                <a:srgbClr val="FFFFFF"/>
              </a:buClr>
              <a:buSzPct val="25000"/>
            </a:pPr>
            <a:r>
              <a:rPr lang="en" dirty="0">
                <a:solidFill>
                  <a:srgbClr val="FFFFFF"/>
                </a:solidFill>
                <a:latin typeface="Muli"/>
                <a:ea typeface="Muli"/>
                <a:cs typeface="Muli"/>
                <a:sym typeface="Muli"/>
              </a:rPr>
              <a:t>- </a:t>
            </a:r>
            <a:r>
              <a:rPr lang="es-ES" dirty="0">
                <a:solidFill>
                  <a:srgbClr val="FFFFFF"/>
                </a:solidFill>
                <a:latin typeface="Muli"/>
                <a:ea typeface="Muli"/>
                <a:cs typeface="Muli"/>
                <a:sym typeface="Muli"/>
              </a:rPr>
              <a:t>Obtención de conocimientos </a:t>
            </a:r>
            <a:endParaRPr lang="en" dirty="0">
              <a:solidFill>
                <a:srgbClr val="FFFFFF"/>
              </a:solidFill>
              <a:latin typeface="Muli"/>
              <a:ea typeface="Muli"/>
              <a:cs typeface="Muli"/>
              <a:sym typeface="Muli"/>
            </a:endParaRPr>
          </a:p>
          <a:p>
            <a:pPr lvl="0" algn="just">
              <a:buClr>
                <a:srgbClr val="FFFFFF"/>
              </a:buClr>
              <a:buSzPct val="25000"/>
            </a:pPr>
            <a:endParaRPr lang="en" dirty="0">
              <a:solidFill>
                <a:srgbClr val="FFFFFF"/>
              </a:solidFill>
              <a:latin typeface="Muli"/>
              <a:ea typeface="Muli"/>
              <a:cs typeface="Muli"/>
              <a:sym typeface="Muli"/>
            </a:endParaRPr>
          </a:p>
          <a:p>
            <a:pPr algn="just">
              <a:buClr>
                <a:srgbClr val="FFFFFF"/>
              </a:buClr>
              <a:buSzPct val="25000"/>
            </a:pPr>
            <a:r>
              <a:rPr lang="en" dirty="0">
                <a:solidFill>
                  <a:srgbClr val="FFFFFF"/>
                </a:solidFill>
                <a:latin typeface="Muli"/>
                <a:ea typeface="Muli"/>
                <a:cs typeface="Muli"/>
                <a:sym typeface="Muli"/>
              </a:rPr>
              <a:t>- </a:t>
            </a:r>
            <a:r>
              <a:rPr lang="es-ES" dirty="0">
                <a:solidFill>
                  <a:srgbClr val="FFFFFF"/>
                </a:solidFill>
                <a:latin typeface="Muli"/>
                <a:ea typeface="Muli"/>
                <a:cs typeface="Muli"/>
                <a:sym typeface="Muli"/>
              </a:rPr>
              <a:t>Tiempo arranque </a:t>
            </a:r>
            <a:endParaRPr lang="en" dirty="0">
              <a:solidFill>
                <a:srgbClr val="FFFFFF"/>
              </a:solidFill>
              <a:latin typeface="Muli"/>
              <a:ea typeface="Muli"/>
              <a:cs typeface="Muli"/>
              <a:sym typeface="Muli"/>
            </a:endParaRPr>
          </a:p>
          <a:p>
            <a:pPr lvl="0" algn="just">
              <a:buClr>
                <a:srgbClr val="FFFFFF"/>
              </a:buClr>
              <a:buSzPct val="25000"/>
            </a:pPr>
            <a:endParaRPr lang="en" dirty="0">
              <a:solidFill>
                <a:srgbClr val="FFFFFF"/>
              </a:solidFill>
              <a:latin typeface="Muli"/>
              <a:ea typeface="Muli"/>
              <a:cs typeface="Muli"/>
              <a:sym typeface="Muli"/>
            </a:endParaRPr>
          </a:p>
        </p:txBody>
      </p:sp>
      <p:sp>
        <p:nvSpPr>
          <p:cNvPr id="2" name="1 CuadroTexto"/>
          <p:cNvSpPr txBox="1"/>
          <p:nvPr/>
        </p:nvSpPr>
        <p:spPr>
          <a:xfrm>
            <a:off x="1259632" y="2205056"/>
            <a:ext cx="1368152" cy="1169551"/>
          </a:xfrm>
          <a:prstGeom prst="rect">
            <a:avLst/>
          </a:prstGeom>
          <a:noFill/>
        </p:spPr>
        <p:txBody>
          <a:bodyPr wrap="square" rtlCol="0">
            <a:spAutoFit/>
          </a:bodyPr>
          <a:lstStyle/>
          <a:p>
            <a:r>
              <a:rPr lang="es-ES" dirty="0"/>
              <a:t>Nombre</a:t>
            </a:r>
          </a:p>
          <a:p>
            <a:endParaRPr lang="es-ES" dirty="0"/>
          </a:p>
          <a:p>
            <a:r>
              <a:rPr lang="es-ES" dirty="0"/>
              <a:t>Descripción </a:t>
            </a:r>
          </a:p>
          <a:p>
            <a:endParaRPr lang="es-ES" dirty="0"/>
          </a:p>
          <a:p>
            <a:r>
              <a:rPr lang="es-ES" dirty="0"/>
              <a:t>Tipo de valor</a:t>
            </a:r>
          </a:p>
        </p:txBody>
      </p:sp>
      <p:sp>
        <p:nvSpPr>
          <p:cNvPr id="4" name="3 CuadroTexto"/>
          <p:cNvSpPr txBox="1"/>
          <p:nvPr/>
        </p:nvSpPr>
        <p:spPr>
          <a:xfrm>
            <a:off x="45834" y="2635942"/>
            <a:ext cx="971741" cy="307777"/>
          </a:xfrm>
          <a:prstGeom prst="rect">
            <a:avLst/>
          </a:prstGeom>
          <a:noFill/>
        </p:spPr>
        <p:txBody>
          <a:bodyPr wrap="none" rtlCol="0">
            <a:spAutoFit/>
          </a:bodyPr>
          <a:lstStyle/>
          <a:p>
            <a:r>
              <a:rPr lang="es-ES" b="1" u="sng" dirty="0"/>
              <a:t>Criterios </a:t>
            </a:r>
          </a:p>
        </p:txBody>
      </p:sp>
      <p:sp>
        <p:nvSpPr>
          <p:cNvPr id="6" name="5 Abrir llave"/>
          <p:cNvSpPr/>
          <p:nvPr/>
        </p:nvSpPr>
        <p:spPr>
          <a:xfrm>
            <a:off x="1017574" y="2205056"/>
            <a:ext cx="242057" cy="1169551"/>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b="1" dirty="0">
              <a:solidFill>
                <a:schemeClr val="tx1">
                  <a:lumMod val="95000"/>
                  <a:lumOff val="5000"/>
                </a:schemeClr>
              </a:solidFill>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267744" y="411510"/>
            <a:ext cx="6192688" cy="503098"/>
          </a:xfrm>
        </p:spPr>
        <p:txBody>
          <a:bodyPr/>
          <a:lstStyle/>
          <a:p>
            <a:pPr algn="ctr"/>
            <a:r>
              <a:rPr lang="es-ES" sz="2000" dirty="0"/>
              <a:t>3.2 Recursos </a:t>
            </a:r>
          </a:p>
        </p:txBody>
      </p:sp>
      <p:sp>
        <p:nvSpPr>
          <p:cNvPr id="2" name="CuadroTexto 1">
            <a:extLst>
              <a:ext uri="{FF2B5EF4-FFF2-40B4-BE49-F238E27FC236}">
                <a16:creationId xmlns:a16="http://schemas.microsoft.com/office/drawing/2014/main" xmlns="" id="{807BCF15-0CD3-8041-B0B8-88C370A724F6}"/>
              </a:ext>
            </a:extLst>
          </p:cNvPr>
          <p:cNvSpPr txBox="1"/>
          <p:nvPr/>
        </p:nvSpPr>
        <p:spPr>
          <a:xfrm>
            <a:off x="3275856" y="1824616"/>
            <a:ext cx="4464496" cy="1569660"/>
          </a:xfrm>
          <a:prstGeom prst="rect">
            <a:avLst/>
          </a:prstGeom>
          <a:noFill/>
        </p:spPr>
        <p:txBody>
          <a:bodyPr wrap="square" rtlCol="0">
            <a:spAutoFit/>
          </a:bodyPr>
          <a:lstStyle/>
          <a:p>
            <a:pPr marL="285750" indent="-285750">
              <a:buFontTx/>
              <a:buChar char="-"/>
            </a:pPr>
            <a:r>
              <a:rPr lang="es-ES_tradnl" sz="1600" dirty="0">
                <a:solidFill>
                  <a:schemeClr val="bg1"/>
                </a:solidFill>
              </a:rPr>
              <a:t>Recursos de CPU</a:t>
            </a:r>
            <a:br>
              <a:rPr lang="es-ES_tradnl" sz="1600" dirty="0">
                <a:solidFill>
                  <a:schemeClr val="bg1"/>
                </a:solidFill>
              </a:rPr>
            </a:br>
            <a:r>
              <a:rPr lang="es-ES_tradnl" sz="1600" dirty="0">
                <a:solidFill>
                  <a:schemeClr val="bg1"/>
                </a:solidFill>
              </a:rPr>
              <a:t> </a:t>
            </a:r>
          </a:p>
          <a:p>
            <a:pPr marL="285750" indent="-285750">
              <a:buFontTx/>
              <a:buChar char="-"/>
            </a:pPr>
            <a:r>
              <a:rPr lang="es-ES_tradnl" sz="1600" dirty="0">
                <a:solidFill>
                  <a:schemeClr val="bg1"/>
                </a:solidFill>
              </a:rPr>
              <a:t>Recursos de Memoria RAM</a:t>
            </a:r>
            <a:br>
              <a:rPr lang="es-ES_tradnl" sz="1600" dirty="0">
                <a:solidFill>
                  <a:schemeClr val="bg1"/>
                </a:solidFill>
              </a:rPr>
            </a:br>
            <a:endParaRPr lang="es-ES_tradnl" sz="1600" dirty="0">
              <a:solidFill>
                <a:schemeClr val="bg1"/>
              </a:solidFill>
            </a:endParaRPr>
          </a:p>
          <a:p>
            <a:pPr marL="285750" indent="-285750">
              <a:buFontTx/>
              <a:buChar char="-"/>
            </a:pPr>
            <a:r>
              <a:rPr lang="es-ES_tradnl" sz="1600" dirty="0">
                <a:solidFill>
                  <a:schemeClr val="bg1"/>
                </a:solidFill>
              </a:rPr>
              <a:t>Almacenamiento</a:t>
            </a:r>
            <a:br>
              <a:rPr lang="es-ES_tradnl" sz="1600" dirty="0">
                <a:solidFill>
                  <a:schemeClr val="bg1"/>
                </a:solidFill>
              </a:rPr>
            </a:br>
            <a:r>
              <a:rPr lang="es-ES_tradnl" sz="1600" dirty="0">
                <a:solidFill>
                  <a:schemeClr val="bg1"/>
                </a:solidFill>
              </a:rPr>
              <a:t> </a:t>
            </a:r>
          </a:p>
        </p:txBody>
      </p:sp>
      <p:sp>
        <p:nvSpPr>
          <p:cNvPr id="13" name="12 CuadroTexto"/>
          <p:cNvSpPr txBox="1"/>
          <p:nvPr/>
        </p:nvSpPr>
        <p:spPr>
          <a:xfrm>
            <a:off x="1259632" y="2205056"/>
            <a:ext cx="1368152" cy="1169551"/>
          </a:xfrm>
          <a:prstGeom prst="rect">
            <a:avLst/>
          </a:prstGeom>
          <a:noFill/>
        </p:spPr>
        <p:txBody>
          <a:bodyPr wrap="square" rtlCol="0">
            <a:spAutoFit/>
          </a:bodyPr>
          <a:lstStyle/>
          <a:p>
            <a:r>
              <a:rPr lang="es-ES" dirty="0"/>
              <a:t>Nombre</a:t>
            </a:r>
          </a:p>
          <a:p>
            <a:endParaRPr lang="es-ES" dirty="0"/>
          </a:p>
          <a:p>
            <a:r>
              <a:rPr lang="es-ES" dirty="0"/>
              <a:t>Descripción </a:t>
            </a:r>
          </a:p>
          <a:p>
            <a:endParaRPr lang="es-ES" dirty="0"/>
          </a:p>
          <a:p>
            <a:r>
              <a:rPr lang="es-ES" dirty="0"/>
              <a:t>Tipo de valor</a:t>
            </a:r>
          </a:p>
        </p:txBody>
      </p:sp>
      <p:sp>
        <p:nvSpPr>
          <p:cNvPr id="16" name="15 CuadroTexto"/>
          <p:cNvSpPr txBox="1"/>
          <p:nvPr/>
        </p:nvSpPr>
        <p:spPr>
          <a:xfrm>
            <a:off x="45834" y="2635942"/>
            <a:ext cx="971741" cy="307777"/>
          </a:xfrm>
          <a:prstGeom prst="rect">
            <a:avLst/>
          </a:prstGeom>
          <a:noFill/>
        </p:spPr>
        <p:txBody>
          <a:bodyPr wrap="none" rtlCol="0">
            <a:spAutoFit/>
          </a:bodyPr>
          <a:lstStyle/>
          <a:p>
            <a:r>
              <a:rPr lang="es-ES" b="1" u="sng" dirty="0"/>
              <a:t>Criterios </a:t>
            </a:r>
          </a:p>
        </p:txBody>
      </p:sp>
      <p:sp>
        <p:nvSpPr>
          <p:cNvPr id="17" name="16 Abrir llave"/>
          <p:cNvSpPr/>
          <p:nvPr/>
        </p:nvSpPr>
        <p:spPr>
          <a:xfrm>
            <a:off x="1017574" y="2205056"/>
            <a:ext cx="242057" cy="1169551"/>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b="1" dirty="0">
              <a:solidFill>
                <a:schemeClr val="tx1">
                  <a:lumMod val="95000"/>
                  <a:lumOff val="5000"/>
                </a:schemeClr>
              </a:solidFill>
            </a:endParaRPr>
          </a:p>
        </p:txBody>
      </p:sp>
    </p:spTree>
    <p:extLst>
      <p:ext uri="{BB962C8B-B14F-4D97-AF65-F5344CB8AC3E}">
        <p14:creationId xmlns:p14="http://schemas.microsoft.com/office/powerpoint/2010/main" val="1293358576"/>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1763688" y="339502"/>
            <a:ext cx="5718600" cy="503098"/>
          </a:xfrm>
        </p:spPr>
        <p:txBody>
          <a:bodyPr/>
          <a:lstStyle/>
          <a:p>
            <a:pPr algn="ctr"/>
            <a:r>
              <a:rPr lang="es-ES" sz="2000" dirty="0"/>
              <a:t>3.3 </a:t>
            </a:r>
            <a:r>
              <a:rPr lang="es-ES_tradnl" sz="2000" dirty="0">
                <a:solidFill>
                  <a:schemeClr val="bg1"/>
                </a:solidFill>
              </a:rPr>
              <a:t>Funcionalidad </a:t>
            </a:r>
            <a:br>
              <a:rPr lang="es-ES_tradnl" sz="2000" dirty="0">
                <a:solidFill>
                  <a:schemeClr val="bg1"/>
                </a:solidFill>
              </a:rPr>
            </a:br>
            <a:endParaRPr lang="es-ES" sz="2000" dirty="0"/>
          </a:p>
        </p:txBody>
      </p:sp>
      <p:sp>
        <p:nvSpPr>
          <p:cNvPr id="5" name="4 CuadroTexto"/>
          <p:cNvSpPr txBox="1"/>
          <p:nvPr/>
        </p:nvSpPr>
        <p:spPr>
          <a:xfrm>
            <a:off x="1259632" y="2205056"/>
            <a:ext cx="1368152" cy="1169551"/>
          </a:xfrm>
          <a:prstGeom prst="rect">
            <a:avLst/>
          </a:prstGeom>
          <a:noFill/>
        </p:spPr>
        <p:txBody>
          <a:bodyPr wrap="square" rtlCol="0">
            <a:spAutoFit/>
          </a:bodyPr>
          <a:lstStyle/>
          <a:p>
            <a:r>
              <a:rPr lang="es-ES" dirty="0"/>
              <a:t>Nombre</a:t>
            </a:r>
          </a:p>
          <a:p>
            <a:endParaRPr lang="es-ES" dirty="0"/>
          </a:p>
          <a:p>
            <a:r>
              <a:rPr lang="es-ES" dirty="0"/>
              <a:t>Descripción </a:t>
            </a:r>
          </a:p>
          <a:p>
            <a:endParaRPr lang="es-ES" dirty="0"/>
          </a:p>
          <a:p>
            <a:r>
              <a:rPr lang="es-ES" dirty="0"/>
              <a:t>Tipo de valor</a:t>
            </a:r>
          </a:p>
        </p:txBody>
      </p:sp>
      <p:sp>
        <p:nvSpPr>
          <p:cNvPr id="6" name="5 CuadroTexto"/>
          <p:cNvSpPr txBox="1"/>
          <p:nvPr/>
        </p:nvSpPr>
        <p:spPr>
          <a:xfrm>
            <a:off x="45834" y="2635942"/>
            <a:ext cx="971741" cy="307777"/>
          </a:xfrm>
          <a:prstGeom prst="rect">
            <a:avLst/>
          </a:prstGeom>
          <a:noFill/>
        </p:spPr>
        <p:txBody>
          <a:bodyPr wrap="none" rtlCol="0">
            <a:spAutoFit/>
          </a:bodyPr>
          <a:lstStyle/>
          <a:p>
            <a:r>
              <a:rPr lang="es-ES" b="1" u="sng" dirty="0"/>
              <a:t>Criterios </a:t>
            </a:r>
          </a:p>
        </p:txBody>
      </p:sp>
      <p:sp>
        <p:nvSpPr>
          <p:cNvPr id="8" name="7 Abrir llave"/>
          <p:cNvSpPr/>
          <p:nvPr/>
        </p:nvSpPr>
        <p:spPr>
          <a:xfrm>
            <a:off x="1017574" y="2205056"/>
            <a:ext cx="242057" cy="1169551"/>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b="1" dirty="0">
              <a:solidFill>
                <a:schemeClr val="tx1">
                  <a:lumMod val="95000"/>
                  <a:lumOff val="5000"/>
                </a:schemeClr>
              </a:solidFill>
            </a:endParaRPr>
          </a:p>
        </p:txBody>
      </p:sp>
      <p:sp>
        <p:nvSpPr>
          <p:cNvPr id="9" name="Shape 134">
            <a:extLst>
              <a:ext uri="{FF2B5EF4-FFF2-40B4-BE49-F238E27FC236}">
                <a16:creationId xmlns:a16="http://schemas.microsoft.com/office/drawing/2014/main" xmlns="" id="{4B0231BF-7DA7-3745-85A5-4FA24F853D39}"/>
              </a:ext>
            </a:extLst>
          </p:cNvPr>
          <p:cNvSpPr txBox="1"/>
          <p:nvPr/>
        </p:nvSpPr>
        <p:spPr>
          <a:xfrm>
            <a:off x="3186795" y="1491630"/>
            <a:ext cx="4924329" cy="3168352"/>
          </a:xfrm>
          <a:prstGeom prst="rect">
            <a:avLst/>
          </a:prstGeom>
          <a:noFill/>
          <a:ln>
            <a:noFill/>
          </a:ln>
        </p:spPr>
        <p:txBody>
          <a:bodyPr lIns="91425" tIns="91425" rIns="91425" bIns="91425" anchor="t" anchorCtr="0">
            <a:noAutofit/>
          </a:bodyPr>
          <a:lstStyle/>
          <a:p>
            <a:pPr lvl="0" algn="just">
              <a:buClr>
                <a:srgbClr val="FFFFFF"/>
              </a:buClr>
              <a:buSzPct val="25000"/>
            </a:pPr>
            <a:r>
              <a:rPr lang="en" dirty="0">
                <a:solidFill>
                  <a:srgbClr val="FFFFFF"/>
                </a:solidFill>
                <a:latin typeface="Muli"/>
                <a:ea typeface="Muli"/>
                <a:cs typeface="Muli"/>
                <a:sym typeface="Muli"/>
              </a:rPr>
              <a:t>- </a:t>
            </a:r>
            <a:r>
              <a:rPr lang="es-ES" dirty="0">
                <a:solidFill>
                  <a:srgbClr val="FFFFFF"/>
                </a:solidFill>
                <a:latin typeface="Muli"/>
                <a:ea typeface="Muli"/>
                <a:cs typeface="Muli"/>
                <a:sym typeface="Muli"/>
              </a:rPr>
              <a:t>Facilidad de uso</a:t>
            </a:r>
          </a:p>
          <a:p>
            <a:pPr algn="just">
              <a:buClr>
                <a:srgbClr val="FFFFFF"/>
              </a:buClr>
              <a:buSzPct val="25000"/>
            </a:pPr>
            <a:r>
              <a:rPr lang="es-ES" dirty="0">
                <a:solidFill>
                  <a:srgbClr val="FFFFFF"/>
                </a:solidFill>
                <a:latin typeface="Muli"/>
                <a:ea typeface="Muli"/>
                <a:cs typeface="Muli"/>
                <a:sym typeface="Muli"/>
              </a:rPr>
              <a:t> </a:t>
            </a:r>
            <a:r>
              <a:rPr lang="en" dirty="0">
                <a:solidFill>
                  <a:srgbClr val="FFFFFF"/>
                </a:solidFill>
                <a:latin typeface="Muli"/>
                <a:ea typeface="Muli"/>
                <a:cs typeface="Muli"/>
                <a:sym typeface="Muli"/>
              </a:rPr>
              <a:t/>
            </a:r>
            <a:br>
              <a:rPr lang="en" dirty="0">
                <a:solidFill>
                  <a:srgbClr val="FFFFFF"/>
                </a:solidFill>
                <a:latin typeface="Muli"/>
                <a:ea typeface="Muli"/>
                <a:cs typeface="Muli"/>
                <a:sym typeface="Muli"/>
              </a:rPr>
            </a:br>
            <a:r>
              <a:rPr lang="en" dirty="0">
                <a:solidFill>
                  <a:srgbClr val="FFFFFF"/>
                </a:solidFill>
                <a:latin typeface="Muli"/>
                <a:ea typeface="Muli"/>
                <a:cs typeface="Muli"/>
                <a:sym typeface="Muli"/>
              </a:rPr>
              <a:t>- </a:t>
            </a:r>
            <a:r>
              <a:rPr lang="es-ES" dirty="0">
                <a:solidFill>
                  <a:srgbClr val="FFFFFF"/>
                </a:solidFill>
                <a:latin typeface="Muli"/>
                <a:ea typeface="Muli"/>
                <a:cs typeface="Muli"/>
                <a:sym typeface="Muli"/>
              </a:rPr>
              <a:t>Calidad del soporte</a:t>
            </a:r>
          </a:p>
          <a:p>
            <a:pPr lvl="0" algn="just">
              <a:buClr>
                <a:srgbClr val="FFFFFF"/>
              </a:buClr>
              <a:buSzPct val="25000"/>
            </a:pPr>
            <a:endParaRPr lang="en" dirty="0">
              <a:solidFill>
                <a:srgbClr val="FFFFFF"/>
              </a:solidFill>
              <a:latin typeface="Muli"/>
              <a:ea typeface="Muli"/>
              <a:cs typeface="Muli"/>
              <a:sym typeface="Muli"/>
            </a:endParaRPr>
          </a:p>
          <a:p>
            <a:pPr algn="just">
              <a:buClr>
                <a:srgbClr val="FFFFFF"/>
              </a:buClr>
              <a:buSzPct val="25000"/>
            </a:pPr>
            <a:r>
              <a:rPr lang="en" dirty="0">
                <a:solidFill>
                  <a:srgbClr val="FFFFFF"/>
                </a:solidFill>
                <a:latin typeface="Muli"/>
                <a:ea typeface="Muli"/>
                <a:cs typeface="Muli"/>
                <a:sym typeface="Muli"/>
              </a:rPr>
              <a:t>- </a:t>
            </a:r>
            <a:r>
              <a:rPr lang="es-ES" dirty="0">
                <a:solidFill>
                  <a:srgbClr val="FFFFFF"/>
                </a:solidFill>
                <a:latin typeface="Muli"/>
                <a:ea typeface="Muli"/>
                <a:cs typeface="Muli"/>
                <a:sym typeface="Muli"/>
              </a:rPr>
              <a:t>Documentación </a:t>
            </a:r>
            <a:endParaRPr lang="en" dirty="0">
              <a:solidFill>
                <a:srgbClr val="FFFFFF"/>
              </a:solidFill>
              <a:latin typeface="Muli"/>
              <a:ea typeface="Muli"/>
              <a:cs typeface="Muli"/>
              <a:sym typeface="Muli"/>
            </a:endParaRPr>
          </a:p>
          <a:p>
            <a:pPr lvl="0" algn="just">
              <a:buClr>
                <a:srgbClr val="FFFFFF"/>
              </a:buClr>
              <a:buSzPct val="25000"/>
            </a:pPr>
            <a:endParaRPr lang="en" dirty="0">
              <a:solidFill>
                <a:srgbClr val="FFFFFF"/>
              </a:solidFill>
              <a:latin typeface="Muli"/>
              <a:ea typeface="Muli"/>
              <a:cs typeface="Muli"/>
              <a:sym typeface="Muli"/>
            </a:endParaRPr>
          </a:p>
          <a:p>
            <a:pPr algn="just">
              <a:buClr>
                <a:srgbClr val="FFFFFF"/>
              </a:buClr>
              <a:buSzPct val="25000"/>
            </a:pPr>
            <a:r>
              <a:rPr lang="en" dirty="0">
                <a:solidFill>
                  <a:srgbClr val="FFFFFF"/>
                </a:solidFill>
                <a:latin typeface="Muli"/>
                <a:ea typeface="Muli"/>
                <a:cs typeface="Muli"/>
                <a:sym typeface="Muli"/>
              </a:rPr>
              <a:t>- </a:t>
            </a:r>
            <a:r>
              <a:rPr lang="es-ES" dirty="0">
                <a:solidFill>
                  <a:srgbClr val="FFFFFF"/>
                </a:solidFill>
                <a:latin typeface="Muli"/>
                <a:ea typeface="Muli"/>
                <a:cs typeface="Muli"/>
                <a:sym typeface="Muli"/>
              </a:rPr>
              <a:t>Seguridad </a:t>
            </a:r>
            <a:endParaRPr lang="en" dirty="0">
              <a:solidFill>
                <a:srgbClr val="FFFFFF"/>
              </a:solidFill>
              <a:latin typeface="Muli"/>
              <a:ea typeface="Muli"/>
              <a:cs typeface="Muli"/>
              <a:sym typeface="Muli"/>
            </a:endParaRPr>
          </a:p>
          <a:p>
            <a:pPr lvl="0" algn="just">
              <a:buClr>
                <a:srgbClr val="FFFFFF"/>
              </a:buClr>
              <a:buSzPct val="25000"/>
            </a:pPr>
            <a:endParaRPr lang="en" dirty="0">
              <a:solidFill>
                <a:srgbClr val="FFFFFF"/>
              </a:solidFill>
              <a:latin typeface="Muli"/>
              <a:ea typeface="Muli"/>
              <a:cs typeface="Muli"/>
              <a:sym typeface="Muli"/>
            </a:endParaRPr>
          </a:p>
        </p:txBody>
      </p:sp>
    </p:spTree>
    <p:extLst>
      <p:ext uri="{BB962C8B-B14F-4D97-AF65-F5344CB8AC3E}">
        <p14:creationId xmlns:p14="http://schemas.microsoft.com/office/powerpoint/2010/main" val="2886653204"/>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051720" y="555526"/>
            <a:ext cx="5718600" cy="503098"/>
          </a:xfrm>
        </p:spPr>
        <p:txBody>
          <a:bodyPr/>
          <a:lstStyle/>
          <a:p>
            <a:pPr algn="ctr"/>
            <a:r>
              <a:rPr lang="es-ES" sz="2000" dirty="0"/>
              <a:t>3.4 </a:t>
            </a:r>
            <a:r>
              <a:rPr lang="es-ES_tradnl" sz="2000" dirty="0">
                <a:solidFill>
                  <a:schemeClr val="bg1"/>
                </a:solidFill>
              </a:rPr>
              <a:t>Diseño </a:t>
            </a:r>
            <a:endParaRPr lang="es-ES" sz="2000" dirty="0"/>
          </a:p>
        </p:txBody>
      </p:sp>
      <p:sp>
        <p:nvSpPr>
          <p:cNvPr id="9" name="CuadroTexto 8">
            <a:extLst>
              <a:ext uri="{FF2B5EF4-FFF2-40B4-BE49-F238E27FC236}">
                <a16:creationId xmlns:a16="http://schemas.microsoft.com/office/drawing/2014/main" xmlns="" id="{B755462E-9CBE-2C4E-AB96-91BA38DBD67B}"/>
              </a:ext>
            </a:extLst>
          </p:cNvPr>
          <p:cNvSpPr txBox="1"/>
          <p:nvPr/>
        </p:nvSpPr>
        <p:spPr>
          <a:xfrm>
            <a:off x="3635896" y="2374331"/>
            <a:ext cx="4968552" cy="830997"/>
          </a:xfrm>
          <a:prstGeom prst="rect">
            <a:avLst/>
          </a:prstGeom>
          <a:noFill/>
        </p:spPr>
        <p:txBody>
          <a:bodyPr wrap="square" rtlCol="0">
            <a:spAutoFit/>
          </a:bodyPr>
          <a:lstStyle/>
          <a:p>
            <a:pPr marL="285750" indent="-285750">
              <a:buFontTx/>
              <a:buChar char="-"/>
            </a:pPr>
            <a:r>
              <a:rPr lang="es-ES_tradnl" sz="1600" dirty="0">
                <a:solidFill>
                  <a:schemeClr val="bg1"/>
                </a:solidFill>
              </a:rPr>
              <a:t>Control de usuario </a:t>
            </a:r>
          </a:p>
          <a:p>
            <a:pPr marL="285750" indent="-285750">
              <a:buFontTx/>
              <a:buChar char="-"/>
            </a:pPr>
            <a:r>
              <a:rPr lang="es-ES_tradnl" sz="1600" dirty="0">
                <a:solidFill>
                  <a:schemeClr val="bg1"/>
                </a:solidFill>
              </a:rPr>
              <a:t>Control de Claridad </a:t>
            </a:r>
          </a:p>
          <a:p>
            <a:pPr marL="285750" indent="-285750">
              <a:buFontTx/>
              <a:buChar char="-"/>
            </a:pPr>
            <a:r>
              <a:rPr lang="es-ES" sz="1600" dirty="0">
                <a:solidFill>
                  <a:schemeClr val="bg1"/>
                </a:solidFill>
              </a:rPr>
              <a:t>Criterio de control de Personalización </a:t>
            </a:r>
            <a:endParaRPr lang="es-ES_tradnl" sz="1600" dirty="0">
              <a:solidFill>
                <a:schemeClr val="bg1"/>
              </a:solidFill>
            </a:endParaRPr>
          </a:p>
        </p:txBody>
      </p:sp>
      <p:sp>
        <p:nvSpPr>
          <p:cNvPr id="13" name="12 CuadroTexto"/>
          <p:cNvSpPr txBox="1"/>
          <p:nvPr/>
        </p:nvSpPr>
        <p:spPr>
          <a:xfrm>
            <a:off x="1259632" y="2205056"/>
            <a:ext cx="1368152" cy="1169551"/>
          </a:xfrm>
          <a:prstGeom prst="rect">
            <a:avLst/>
          </a:prstGeom>
          <a:noFill/>
        </p:spPr>
        <p:txBody>
          <a:bodyPr wrap="square" rtlCol="0">
            <a:spAutoFit/>
          </a:bodyPr>
          <a:lstStyle/>
          <a:p>
            <a:r>
              <a:rPr lang="es-ES" dirty="0"/>
              <a:t>Nombre</a:t>
            </a:r>
          </a:p>
          <a:p>
            <a:endParaRPr lang="es-ES" dirty="0"/>
          </a:p>
          <a:p>
            <a:r>
              <a:rPr lang="es-ES" dirty="0"/>
              <a:t>Descripción </a:t>
            </a:r>
          </a:p>
          <a:p>
            <a:endParaRPr lang="es-ES" dirty="0"/>
          </a:p>
          <a:p>
            <a:r>
              <a:rPr lang="es-ES" dirty="0"/>
              <a:t>Tipo de valor</a:t>
            </a:r>
          </a:p>
        </p:txBody>
      </p:sp>
      <p:sp>
        <p:nvSpPr>
          <p:cNvPr id="14" name="13 CuadroTexto"/>
          <p:cNvSpPr txBox="1"/>
          <p:nvPr/>
        </p:nvSpPr>
        <p:spPr>
          <a:xfrm>
            <a:off x="45834" y="2635942"/>
            <a:ext cx="971741" cy="307777"/>
          </a:xfrm>
          <a:prstGeom prst="rect">
            <a:avLst/>
          </a:prstGeom>
          <a:noFill/>
        </p:spPr>
        <p:txBody>
          <a:bodyPr wrap="none" rtlCol="0">
            <a:spAutoFit/>
          </a:bodyPr>
          <a:lstStyle/>
          <a:p>
            <a:r>
              <a:rPr lang="es-ES" b="1" u="sng" dirty="0"/>
              <a:t>Criterios </a:t>
            </a:r>
          </a:p>
        </p:txBody>
      </p:sp>
      <p:sp>
        <p:nvSpPr>
          <p:cNvPr id="15" name="14 Abrir llave"/>
          <p:cNvSpPr/>
          <p:nvPr/>
        </p:nvSpPr>
        <p:spPr>
          <a:xfrm>
            <a:off x="1017574" y="2205056"/>
            <a:ext cx="242057" cy="1169551"/>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b="1" dirty="0">
              <a:solidFill>
                <a:schemeClr val="tx1">
                  <a:lumMod val="95000"/>
                  <a:lumOff val="5000"/>
                </a:schemeClr>
              </a:solidFill>
            </a:endParaRPr>
          </a:p>
        </p:txBody>
      </p:sp>
    </p:spTree>
    <p:extLst>
      <p:ext uri="{BB962C8B-B14F-4D97-AF65-F5344CB8AC3E}">
        <p14:creationId xmlns:p14="http://schemas.microsoft.com/office/powerpoint/2010/main" val="118577452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376291" y="1288976"/>
            <a:ext cx="6248371" cy="2208300"/>
          </a:xfrm>
          <a:prstGeom prst="rect">
            <a:avLst/>
          </a:prstGeom>
          <a:noFill/>
          <a:ln>
            <a:noFill/>
          </a:ln>
        </p:spPr>
        <p:txBody>
          <a:bodyPr lIns="91425" tIns="91425" rIns="91425" bIns="91425" anchor="b" anchorCtr="0">
            <a:noAutofit/>
          </a:bodyPr>
          <a:lstStyle/>
          <a:p>
            <a:pPr algn="ctr">
              <a:buSzPct val="25000"/>
            </a:pPr>
            <a:r>
              <a:rPr lang="en" sz="3600" dirty="0"/>
              <a:t>4. </a:t>
            </a:r>
            <a:r>
              <a:rPr lang="es-ES" sz="3600" dirty="0"/>
              <a:t>Proyecto de implementación Ranorex</a:t>
            </a:r>
            <a:br>
              <a:rPr lang="es-ES" sz="3600" dirty="0"/>
            </a:br>
            <a:r>
              <a:rPr lang="es-ES" sz="3600" dirty="0"/>
              <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 name="2 Título"/>
          <p:cNvSpPr>
            <a:spLocks noGrp="1"/>
          </p:cNvSpPr>
          <p:nvPr>
            <p:ph type="title"/>
          </p:nvPr>
        </p:nvSpPr>
        <p:spPr/>
        <p:txBody>
          <a:bodyPr/>
          <a:lstStyle/>
          <a:p>
            <a:endParaRPr lang="es-E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9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686446"/>
            <a:ext cx="3672408" cy="1533376"/>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¿Cómo se instala?</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616675201"/>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9"/>
        <p:cNvGrpSpPr/>
        <p:nvPr/>
      </p:nvGrpSpPr>
      <p:grpSpPr>
        <a:xfrm>
          <a:off x="0" y="0"/>
          <a:ext cx="0" cy="0"/>
          <a:chOff x="0" y="0"/>
          <a:chExt cx="0" cy="0"/>
        </a:xfrm>
      </p:grpSpPr>
      <p:sp>
        <p:nvSpPr>
          <p:cNvPr id="71" name="Shape 71"/>
          <p:cNvSpPr txBox="1">
            <a:spLocks noGrp="1"/>
          </p:cNvSpPr>
          <p:nvPr>
            <p:ph type="ctrTitle" idx="4294967295"/>
          </p:nvPr>
        </p:nvSpPr>
        <p:spPr>
          <a:xfrm>
            <a:off x="685800" y="1583341"/>
            <a:ext cx="7772400" cy="1159798"/>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B2FF"/>
              </a:buClr>
              <a:buSzPct val="25000"/>
              <a:buFont typeface="Muli"/>
              <a:buNone/>
            </a:pPr>
            <a:r>
              <a:rPr lang="en" sz="9600" b="1" i="0" u="none" strike="noStrike" cap="none" dirty="0">
                <a:solidFill>
                  <a:srgbClr val="00B2FF"/>
                </a:solidFill>
                <a:latin typeface="Muli"/>
                <a:ea typeface="Muli"/>
                <a:cs typeface="Muli"/>
                <a:sym typeface="Muli"/>
              </a:rPr>
              <a:t>Hello!</a:t>
            </a:r>
          </a:p>
        </p:txBody>
      </p:sp>
      <p:sp>
        <p:nvSpPr>
          <p:cNvPr id="72" name="Shape 72"/>
          <p:cNvSpPr txBox="1">
            <a:spLocks noGrp="1"/>
          </p:cNvSpPr>
          <p:nvPr>
            <p:ph type="subTitle" idx="4294967295"/>
          </p:nvPr>
        </p:nvSpPr>
        <p:spPr>
          <a:xfrm>
            <a:off x="876825" y="2688925"/>
            <a:ext cx="3173400" cy="2444699"/>
          </a:xfrm>
          <a:prstGeom prst="rect">
            <a:avLst/>
          </a:prstGeom>
          <a:solidFill>
            <a:srgbClr val="00B2FF">
              <a:alpha val="72941"/>
            </a:srgbClr>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b="1" dirty="0"/>
              <a:t>Nosotros somos:</a:t>
            </a:r>
          </a:p>
          <a:p>
            <a:pPr marL="0" marR="0" lvl="0" indent="0" algn="l" rtl="0">
              <a:lnSpc>
                <a:spcPct val="100000"/>
              </a:lnSpc>
              <a:spcBef>
                <a:spcPts val="0"/>
              </a:spcBef>
              <a:spcAft>
                <a:spcPts val="0"/>
              </a:spcAft>
              <a:buClr>
                <a:schemeClr val="dk1"/>
              </a:buClr>
              <a:buSzPct val="25000"/>
              <a:buFont typeface="Arial"/>
              <a:buNone/>
            </a:pPr>
            <a:endParaRPr sz="1400" dirty="0"/>
          </a:p>
          <a:p>
            <a:pPr marL="0" marR="0" lvl="0" indent="0" algn="l" rtl="0">
              <a:lnSpc>
                <a:spcPct val="100000"/>
              </a:lnSpc>
              <a:spcBef>
                <a:spcPts val="0"/>
              </a:spcBef>
              <a:spcAft>
                <a:spcPts val="0"/>
              </a:spcAft>
              <a:buClr>
                <a:schemeClr val="dk1"/>
              </a:buClr>
              <a:buSzPct val="25000"/>
              <a:buFont typeface="Arial"/>
              <a:buNone/>
            </a:pPr>
            <a:r>
              <a:rPr lang="en" sz="1500" dirty="0"/>
              <a:t>Jaime Llorente Pedrajas</a:t>
            </a:r>
          </a:p>
          <a:p>
            <a:pPr lvl="0" indent="0" rtl="0">
              <a:spcBef>
                <a:spcPts val="0"/>
              </a:spcBef>
              <a:buClr>
                <a:schemeClr val="dk1"/>
              </a:buClr>
              <a:buSzPct val="25000"/>
              <a:buFont typeface="Arial"/>
              <a:buNone/>
            </a:pPr>
            <a:r>
              <a:rPr lang="en" sz="1500" dirty="0">
                <a:solidFill>
                  <a:schemeClr val="lt1"/>
                </a:solidFill>
              </a:rPr>
              <a:t>Pablo Javier Ramírez Martínez</a:t>
            </a:r>
          </a:p>
          <a:p>
            <a:pPr marL="0" marR="0" lvl="0" indent="0" algn="l" rtl="0">
              <a:lnSpc>
                <a:spcPct val="100000"/>
              </a:lnSpc>
              <a:spcBef>
                <a:spcPts val="0"/>
              </a:spcBef>
              <a:spcAft>
                <a:spcPts val="0"/>
              </a:spcAft>
              <a:buClr>
                <a:schemeClr val="dk1"/>
              </a:buClr>
              <a:buSzPct val="25000"/>
              <a:buFont typeface="Arial"/>
              <a:buNone/>
            </a:pPr>
            <a:r>
              <a:rPr lang="en" sz="1500" dirty="0"/>
              <a:t>Alvaro Sanz Alfaro</a:t>
            </a:r>
          </a:p>
          <a:p>
            <a:pPr marL="0" marR="0" lvl="0" indent="0" algn="l" rtl="0">
              <a:lnSpc>
                <a:spcPct val="100000"/>
              </a:lnSpc>
              <a:spcBef>
                <a:spcPts val="0"/>
              </a:spcBef>
              <a:spcAft>
                <a:spcPts val="0"/>
              </a:spcAft>
              <a:buClr>
                <a:schemeClr val="dk1"/>
              </a:buClr>
              <a:buSzPct val="25000"/>
              <a:buFont typeface="Arial"/>
              <a:buNone/>
            </a:pPr>
            <a:r>
              <a:rPr lang="en" sz="1500" dirty="0"/>
              <a:t>Alejandro Eugenio Tena Escolar</a:t>
            </a:r>
          </a:p>
          <a:p>
            <a:pPr marL="0" marR="0" lvl="0" indent="0" algn="l" rtl="0">
              <a:lnSpc>
                <a:spcPct val="100000"/>
              </a:lnSpc>
              <a:spcBef>
                <a:spcPts val="0"/>
              </a:spcBef>
              <a:spcAft>
                <a:spcPts val="0"/>
              </a:spcAft>
              <a:buClr>
                <a:schemeClr val="dk1"/>
              </a:buClr>
              <a:buSzPct val="25000"/>
              <a:buFont typeface="Arial"/>
              <a:buNone/>
            </a:pPr>
            <a:r>
              <a:rPr lang="en" sz="1500" dirty="0"/>
              <a:t>José Ignacio Vadillo Carrasco</a:t>
            </a:r>
          </a:p>
          <a:p>
            <a:pPr marL="0" marR="0" lvl="0" indent="0" algn="l" rtl="0">
              <a:lnSpc>
                <a:spcPct val="100000"/>
              </a:lnSpc>
              <a:spcBef>
                <a:spcPts val="0"/>
              </a:spcBef>
              <a:spcAft>
                <a:spcPts val="0"/>
              </a:spcAft>
              <a:buClr>
                <a:schemeClr val="dk1"/>
              </a:buClr>
              <a:buSzPct val="25000"/>
              <a:buFont typeface="Arial"/>
              <a:buNone/>
            </a:pPr>
            <a:endParaRPr sz="1400" dirty="0"/>
          </a:p>
        </p:txBody>
      </p:sp>
      <p:sp>
        <p:nvSpPr>
          <p:cNvPr id="73" name="Shape 73"/>
          <p:cNvSpPr/>
          <p:nvPr/>
        </p:nvSpPr>
        <p:spPr>
          <a:xfrm>
            <a:off x="3448100" y="4572024"/>
            <a:ext cx="502500" cy="497700"/>
          </a:xfrm>
          <a:custGeom>
            <a:avLst/>
            <a:gdLst/>
            <a:ahLst/>
            <a:cxnLst/>
            <a:rect l="0" t="0" r="0" b="0"/>
            <a:pathLst>
              <a:path w="120000" h="120000" fill="none" extrusionOk="0">
                <a:moveTo>
                  <a:pt x="73989" y="80002"/>
                </a:moveTo>
                <a:lnTo>
                  <a:pt x="73989" y="80002"/>
                </a:lnTo>
                <a:lnTo>
                  <a:pt x="71502" y="79815"/>
                </a:lnTo>
                <a:lnTo>
                  <a:pt x="71502" y="71634"/>
                </a:lnTo>
                <a:lnTo>
                  <a:pt x="71502" y="71634"/>
                </a:lnTo>
                <a:lnTo>
                  <a:pt x="73989" y="69999"/>
                </a:lnTo>
                <a:lnTo>
                  <a:pt x="76484" y="68177"/>
                </a:lnTo>
                <a:lnTo>
                  <a:pt x="78782" y="66184"/>
                </a:lnTo>
                <a:lnTo>
                  <a:pt x="81080" y="63997"/>
                </a:lnTo>
                <a:lnTo>
                  <a:pt x="83001" y="61451"/>
                </a:lnTo>
                <a:lnTo>
                  <a:pt x="84724" y="58727"/>
                </a:lnTo>
                <a:lnTo>
                  <a:pt x="86448" y="56002"/>
                </a:lnTo>
                <a:lnTo>
                  <a:pt x="87794" y="52911"/>
                </a:lnTo>
                <a:lnTo>
                  <a:pt x="87794" y="52911"/>
                </a:lnTo>
                <a:lnTo>
                  <a:pt x="88368" y="53091"/>
                </a:lnTo>
                <a:lnTo>
                  <a:pt x="88368" y="53091"/>
                </a:lnTo>
                <a:lnTo>
                  <a:pt x="89517" y="53091"/>
                </a:lnTo>
                <a:lnTo>
                  <a:pt x="90478" y="52546"/>
                </a:lnTo>
                <a:lnTo>
                  <a:pt x="91430" y="51822"/>
                </a:lnTo>
                <a:lnTo>
                  <a:pt x="92201" y="50545"/>
                </a:lnTo>
                <a:lnTo>
                  <a:pt x="92965" y="49276"/>
                </a:lnTo>
                <a:lnTo>
                  <a:pt x="93736" y="47634"/>
                </a:lnTo>
                <a:lnTo>
                  <a:pt x="94114" y="45820"/>
                </a:lnTo>
                <a:lnTo>
                  <a:pt x="94499" y="43819"/>
                </a:lnTo>
                <a:lnTo>
                  <a:pt x="94499" y="43819"/>
                </a:lnTo>
                <a:lnTo>
                  <a:pt x="94688" y="41998"/>
                </a:lnTo>
                <a:lnTo>
                  <a:pt x="94499" y="40184"/>
                </a:lnTo>
                <a:lnTo>
                  <a:pt x="94311" y="38728"/>
                </a:lnTo>
                <a:lnTo>
                  <a:pt x="93925" y="37272"/>
                </a:lnTo>
                <a:lnTo>
                  <a:pt x="93539" y="36003"/>
                </a:lnTo>
                <a:lnTo>
                  <a:pt x="92965" y="34913"/>
                </a:lnTo>
                <a:lnTo>
                  <a:pt x="92201" y="34182"/>
                </a:lnTo>
                <a:lnTo>
                  <a:pt x="91241" y="33637"/>
                </a:lnTo>
                <a:lnTo>
                  <a:pt x="91241" y="33637"/>
                </a:lnTo>
                <a:lnTo>
                  <a:pt x="91816" y="30912"/>
                </a:lnTo>
                <a:lnTo>
                  <a:pt x="92004" y="28367"/>
                </a:lnTo>
                <a:lnTo>
                  <a:pt x="92004" y="26000"/>
                </a:lnTo>
                <a:lnTo>
                  <a:pt x="92004" y="23820"/>
                </a:lnTo>
                <a:lnTo>
                  <a:pt x="91816" y="21641"/>
                </a:lnTo>
                <a:lnTo>
                  <a:pt x="91430" y="19640"/>
                </a:lnTo>
                <a:lnTo>
                  <a:pt x="90855" y="17818"/>
                </a:lnTo>
                <a:lnTo>
                  <a:pt x="90281" y="16004"/>
                </a:lnTo>
                <a:lnTo>
                  <a:pt x="89517" y="14362"/>
                </a:lnTo>
                <a:lnTo>
                  <a:pt x="88746" y="12727"/>
                </a:lnTo>
                <a:lnTo>
                  <a:pt x="87794" y="11272"/>
                </a:lnTo>
                <a:lnTo>
                  <a:pt x="86645" y="10003"/>
                </a:lnTo>
                <a:lnTo>
                  <a:pt x="85488" y="8726"/>
                </a:lnTo>
                <a:lnTo>
                  <a:pt x="84339" y="7636"/>
                </a:lnTo>
                <a:lnTo>
                  <a:pt x="81852" y="5636"/>
                </a:lnTo>
                <a:lnTo>
                  <a:pt x="78971" y="4187"/>
                </a:lnTo>
                <a:lnTo>
                  <a:pt x="76098" y="2732"/>
                </a:lnTo>
                <a:lnTo>
                  <a:pt x="73226" y="1821"/>
                </a:lnTo>
                <a:lnTo>
                  <a:pt x="70345" y="1089"/>
                </a:lnTo>
                <a:lnTo>
                  <a:pt x="67472" y="544"/>
                </a:lnTo>
                <a:lnTo>
                  <a:pt x="64789" y="186"/>
                </a:lnTo>
                <a:lnTo>
                  <a:pt x="62294" y="0"/>
                </a:lnTo>
                <a:lnTo>
                  <a:pt x="59996" y="0"/>
                </a:lnTo>
                <a:lnTo>
                  <a:pt x="59996" y="0"/>
                </a:lnTo>
                <a:lnTo>
                  <a:pt x="57312" y="186"/>
                </a:lnTo>
                <a:lnTo>
                  <a:pt x="55014" y="731"/>
                </a:lnTo>
                <a:lnTo>
                  <a:pt x="53093" y="1276"/>
                </a:lnTo>
                <a:lnTo>
                  <a:pt x="51370" y="2187"/>
                </a:lnTo>
                <a:lnTo>
                  <a:pt x="49835" y="2911"/>
                </a:lnTo>
                <a:lnTo>
                  <a:pt x="48686" y="4001"/>
                </a:lnTo>
                <a:lnTo>
                  <a:pt x="47537" y="4911"/>
                </a:lnTo>
                <a:lnTo>
                  <a:pt x="46773" y="5822"/>
                </a:lnTo>
                <a:lnTo>
                  <a:pt x="46773" y="5822"/>
                </a:lnTo>
                <a:lnTo>
                  <a:pt x="46773" y="5822"/>
                </a:lnTo>
                <a:lnTo>
                  <a:pt x="46773" y="5822"/>
                </a:lnTo>
                <a:lnTo>
                  <a:pt x="43704" y="6367"/>
                </a:lnTo>
                <a:lnTo>
                  <a:pt x="40831" y="7278"/>
                </a:lnTo>
                <a:lnTo>
                  <a:pt x="38336" y="8547"/>
                </a:lnTo>
                <a:lnTo>
                  <a:pt x="36227" y="9823"/>
                </a:lnTo>
                <a:lnTo>
                  <a:pt x="34314" y="11458"/>
                </a:lnTo>
                <a:lnTo>
                  <a:pt x="32780" y="13093"/>
                </a:lnTo>
                <a:lnTo>
                  <a:pt x="31631" y="15094"/>
                </a:lnTo>
                <a:lnTo>
                  <a:pt x="30670" y="17094"/>
                </a:lnTo>
                <a:lnTo>
                  <a:pt x="29899" y="19095"/>
                </a:lnTo>
                <a:lnTo>
                  <a:pt x="29325" y="21096"/>
                </a:lnTo>
                <a:lnTo>
                  <a:pt x="28947" y="23275"/>
                </a:lnTo>
                <a:lnTo>
                  <a:pt x="28561" y="25455"/>
                </a:lnTo>
                <a:lnTo>
                  <a:pt x="28561" y="27635"/>
                </a:lnTo>
                <a:lnTo>
                  <a:pt x="28561" y="29636"/>
                </a:lnTo>
                <a:lnTo>
                  <a:pt x="28947" y="33458"/>
                </a:lnTo>
                <a:lnTo>
                  <a:pt x="28947" y="33458"/>
                </a:lnTo>
                <a:lnTo>
                  <a:pt x="28947" y="33637"/>
                </a:lnTo>
                <a:lnTo>
                  <a:pt x="28947" y="33637"/>
                </a:lnTo>
                <a:lnTo>
                  <a:pt x="27987" y="34003"/>
                </a:lnTo>
                <a:lnTo>
                  <a:pt x="27223" y="34727"/>
                </a:lnTo>
                <a:lnTo>
                  <a:pt x="26641" y="35817"/>
                </a:lnTo>
                <a:lnTo>
                  <a:pt x="26066" y="37093"/>
                </a:lnTo>
                <a:lnTo>
                  <a:pt x="25688" y="38549"/>
                </a:lnTo>
                <a:lnTo>
                  <a:pt x="25492" y="40184"/>
                </a:lnTo>
                <a:lnTo>
                  <a:pt x="25303" y="41998"/>
                </a:lnTo>
                <a:lnTo>
                  <a:pt x="25492" y="43819"/>
                </a:lnTo>
                <a:lnTo>
                  <a:pt x="25492" y="43819"/>
                </a:lnTo>
                <a:lnTo>
                  <a:pt x="25877" y="45820"/>
                </a:lnTo>
                <a:lnTo>
                  <a:pt x="26263" y="47634"/>
                </a:lnTo>
                <a:lnTo>
                  <a:pt x="27026" y="49276"/>
                </a:lnTo>
                <a:lnTo>
                  <a:pt x="27798" y="50545"/>
                </a:lnTo>
                <a:lnTo>
                  <a:pt x="28561" y="51822"/>
                </a:lnTo>
                <a:lnTo>
                  <a:pt x="29521" y="52546"/>
                </a:lnTo>
                <a:lnTo>
                  <a:pt x="30482" y="53091"/>
                </a:lnTo>
                <a:lnTo>
                  <a:pt x="31631" y="53091"/>
                </a:lnTo>
                <a:lnTo>
                  <a:pt x="31631" y="53091"/>
                </a:lnTo>
                <a:lnTo>
                  <a:pt x="32205" y="52911"/>
                </a:lnTo>
                <a:lnTo>
                  <a:pt x="32205" y="52911"/>
                </a:lnTo>
                <a:lnTo>
                  <a:pt x="33543" y="56002"/>
                </a:lnTo>
                <a:lnTo>
                  <a:pt x="35267" y="58727"/>
                </a:lnTo>
                <a:lnTo>
                  <a:pt x="36998" y="61451"/>
                </a:lnTo>
                <a:lnTo>
                  <a:pt x="39108" y="63997"/>
                </a:lnTo>
                <a:lnTo>
                  <a:pt x="41209" y="66184"/>
                </a:lnTo>
                <a:lnTo>
                  <a:pt x="43515" y="68177"/>
                </a:lnTo>
                <a:lnTo>
                  <a:pt x="46002" y="69999"/>
                </a:lnTo>
                <a:lnTo>
                  <a:pt x="48497" y="71634"/>
                </a:lnTo>
                <a:lnTo>
                  <a:pt x="48497" y="79636"/>
                </a:lnTo>
                <a:lnTo>
                  <a:pt x="48497" y="79636"/>
                </a:lnTo>
                <a:lnTo>
                  <a:pt x="44467" y="80002"/>
                </a:lnTo>
                <a:lnTo>
                  <a:pt x="44467" y="80002"/>
                </a:lnTo>
                <a:lnTo>
                  <a:pt x="39871" y="80726"/>
                </a:lnTo>
                <a:lnTo>
                  <a:pt x="35464" y="81637"/>
                </a:lnTo>
                <a:lnTo>
                  <a:pt x="31056" y="82548"/>
                </a:lnTo>
                <a:lnTo>
                  <a:pt x="26838" y="83817"/>
                </a:lnTo>
                <a:lnTo>
                  <a:pt x="23005" y="85272"/>
                </a:lnTo>
                <a:lnTo>
                  <a:pt x="19361" y="86907"/>
                </a:lnTo>
                <a:lnTo>
                  <a:pt x="15913" y="88729"/>
                </a:lnTo>
                <a:lnTo>
                  <a:pt x="12844" y="90722"/>
                </a:lnTo>
                <a:lnTo>
                  <a:pt x="9971" y="92722"/>
                </a:lnTo>
                <a:lnTo>
                  <a:pt x="7476" y="95089"/>
                </a:lnTo>
                <a:lnTo>
                  <a:pt x="5367" y="97634"/>
                </a:lnTo>
                <a:lnTo>
                  <a:pt x="3455" y="100180"/>
                </a:lnTo>
                <a:lnTo>
                  <a:pt x="2109" y="103091"/>
                </a:lnTo>
                <a:lnTo>
                  <a:pt x="960" y="105995"/>
                </a:lnTo>
                <a:lnTo>
                  <a:pt x="385" y="109272"/>
                </a:lnTo>
                <a:lnTo>
                  <a:pt x="0" y="112542"/>
                </a:lnTo>
                <a:lnTo>
                  <a:pt x="0" y="112542"/>
                </a:lnTo>
                <a:lnTo>
                  <a:pt x="385" y="112908"/>
                </a:lnTo>
                <a:lnTo>
                  <a:pt x="1920" y="113632"/>
                </a:lnTo>
                <a:lnTo>
                  <a:pt x="3258" y="114177"/>
                </a:lnTo>
                <a:lnTo>
                  <a:pt x="4981" y="114908"/>
                </a:lnTo>
                <a:lnTo>
                  <a:pt x="7091" y="115632"/>
                </a:lnTo>
                <a:lnTo>
                  <a:pt x="9971" y="116177"/>
                </a:lnTo>
                <a:lnTo>
                  <a:pt x="13419" y="116909"/>
                </a:lnTo>
                <a:lnTo>
                  <a:pt x="17440" y="117633"/>
                </a:lnTo>
                <a:lnTo>
                  <a:pt x="22233" y="118178"/>
                </a:lnTo>
                <a:lnTo>
                  <a:pt x="27987" y="118902"/>
                </a:lnTo>
                <a:lnTo>
                  <a:pt x="34503" y="119268"/>
                </a:lnTo>
                <a:lnTo>
                  <a:pt x="41783" y="119634"/>
                </a:lnTo>
                <a:lnTo>
                  <a:pt x="50221" y="119813"/>
                </a:lnTo>
                <a:lnTo>
                  <a:pt x="59807" y="120000"/>
                </a:lnTo>
                <a:lnTo>
                  <a:pt x="59807" y="120000"/>
                </a:lnTo>
                <a:lnTo>
                  <a:pt x="69196" y="119813"/>
                </a:lnTo>
                <a:lnTo>
                  <a:pt x="77633" y="119634"/>
                </a:lnTo>
                <a:lnTo>
                  <a:pt x="85110" y="119268"/>
                </a:lnTo>
                <a:lnTo>
                  <a:pt x="91627" y="118902"/>
                </a:lnTo>
                <a:lnTo>
                  <a:pt x="97372" y="118178"/>
                </a:lnTo>
                <a:lnTo>
                  <a:pt x="102165" y="117633"/>
                </a:lnTo>
                <a:lnTo>
                  <a:pt x="106384" y="116909"/>
                </a:lnTo>
                <a:lnTo>
                  <a:pt x="109831" y="116177"/>
                </a:lnTo>
                <a:lnTo>
                  <a:pt x="112712" y="115632"/>
                </a:lnTo>
                <a:lnTo>
                  <a:pt x="115010" y="114908"/>
                </a:lnTo>
                <a:lnTo>
                  <a:pt x="116733" y="114177"/>
                </a:lnTo>
                <a:lnTo>
                  <a:pt x="118079" y="113632"/>
                </a:lnTo>
                <a:lnTo>
                  <a:pt x="119417" y="112908"/>
                </a:lnTo>
                <a:lnTo>
                  <a:pt x="119992" y="112542"/>
                </a:lnTo>
                <a:lnTo>
                  <a:pt x="119992" y="112542"/>
                </a:lnTo>
                <a:lnTo>
                  <a:pt x="119614" y="109086"/>
                </a:lnTo>
                <a:lnTo>
                  <a:pt x="119039" y="105816"/>
                </a:lnTo>
                <a:lnTo>
                  <a:pt x="118079" y="102725"/>
                </a:lnTo>
                <a:lnTo>
                  <a:pt x="116733" y="99814"/>
                </a:lnTo>
                <a:lnTo>
                  <a:pt x="114821" y="97089"/>
                </a:lnTo>
                <a:lnTo>
                  <a:pt x="112712" y="94544"/>
                </a:lnTo>
                <a:lnTo>
                  <a:pt x="110217" y="92364"/>
                </a:lnTo>
                <a:lnTo>
                  <a:pt x="107344" y="90177"/>
                </a:lnTo>
                <a:lnTo>
                  <a:pt x="104274" y="88184"/>
                </a:lnTo>
                <a:lnTo>
                  <a:pt x="100827" y="86541"/>
                </a:lnTo>
                <a:lnTo>
                  <a:pt x="96994" y="84906"/>
                </a:lnTo>
                <a:lnTo>
                  <a:pt x="92965" y="83637"/>
                </a:lnTo>
                <a:lnTo>
                  <a:pt x="88557" y="82361"/>
                </a:lnTo>
                <a:lnTo>
                  <a:pt x="83961" y="81450"/>
                </a:lnTo>
                <a:lnTo>
                  <a:pt x="78971" y="80547"/>
                </a:lnTo>
                <a:lnTo>
                  <a:pt x="73989" y="80002"/>
                </a:lnTo>
                <a:lnTo>
                  <a:pt x="73989" y="800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4" name="3 Imagen"/>
          <p:cNvPicPr/>
          <p:nvPr/>
        </p:nvPicPr>
        <p:blipFill>
          <a:blip r:embed="rId3"/>
          <a:stretch>
            <a:fillRect/>
          </a:stretch>
        </p:blipFill>
        <p:spPr>
          <a:xfrm>
            <a:off x="1" y="0"/>
            <a:ext cx="9144000" cy="5143500"/>
          </a:xfrm>
          <a:prstGeom prst="rect">
            <a:avLst/>
          </a:prstGeom>
        </p:spPr>
      </p:pic>
    </p:spTree>
    <p:extLst>
      <p:ext uri="{BB962C8B-B14F-4D97-AF65-F5344CB8AC3E}">
        <p14:creationId xmlns:p14="http://schemas.microsoft.com/office/powerpoint/2010/main" val="3248813161"/>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 name="2 Título"/>
          <p:cNvSpPr>
            <a:spLocks noGrp="1"/>
          </p:cNvSpPr>
          <p:nvPr>
            <p:ph type="title"/>
          </p:nvPr>
        </p:nvSpPr>
        <p:spPr/>
        <p:txBody>
          <a:bodyPr/>
          <a:lstStyle/>
          <a:p>
            <a:endParaRPr lang="es-E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4172752"/>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323528" y="1674482"/>
            <a:ext cx="3672408" cy="1533376"/>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¿Cómo se utiliza?</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1245857310"/>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 name="2 Título"/>
          <p:cNvSpPr>
            <a:spLocks noGrp="1"/>
          </p:cNvSpPr>
          <p:nvPr>
            <p:ph type="title"/>
          </p:nvPr>
        </p:nvSpPr>
        <p:spPr/>
        <p:txBody>
          <a:bodyPr/>
          <a:lstStyle/>
          <a:p>
            <a:endParaRPr lang="es-E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 y="0"/>
            <a:ext cx="9146483"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9154485"/>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 name="2 Título"/>
          <p:cNvSpPr>
            <a:spLocks noGrp="1"/>
          </p:cNvSpPr>
          <p:nvPr>
            <p:ph type="title"/>
          </p:nvPr>
        </p:nvSpPr>
        <p:spPr/>
        <p:txBody>
          <a:bodyPr/>
          <a:lstStyle/>
          <a:p>
            <a:endParaRPr lang="es-E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38045"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7574311"/>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 name="2 Título"/>
          <p:cNvSpPr>
            <a:spLocks noGrp="1"/>
          </p:cNvSpPr>
          <p:nvPr>
            <p:ph type="title"/>
          </p:nvPr>
        </p:nvSpPr>
        <p:spPr/>
        <p:txBody>
          <a:bodyPr/>
          <a:lstStyle/>
          <a:p>
            <a:endParaRPr lang="es-ES"/>
          </a:p>
        </p:txBody>
      </p:sp>
      <p:pic>
        <p:nvPicPr>
          <p:cNvPr id="4" name="3 Imagen"/>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92425552"/>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 name="2 Título"/>
          <p:cNvSpPr>
            <a:spLocks noGrp="1"/>
          </p:cNvSpPr>
          <p:nvPr>
            <p:ph type="title"/>
          </p:nvPr>
        </p:nvSpPr>
        <p:spPr/>
        <p:txBody>
          <a:bodyPr/>
          <a:lstStyle/>
          <a:p>
            <a:endParaRPr lang="es-E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8393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366313"/>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 name="2 Título"/>
          <p:cNvSpPr>
            <a:spLocks noGrp="1"/>
          </p:cNvSpPr>
          <p:nvPr>
            <p:ph type="title"/>
          </p:nvPr>
        </p:nvSpPr>
        <p:spPr/>
        <p:txBody>
          <a:bodyPr/>
          <a:lstStyle/>
          <a:p>
            <a:endParaRPr lang="es-E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782175"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3397864"/>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29373"/>
            <a:ext cx="3999900" cy="5143500"/>
          </a:xfrm>
          <a:prstGeom prst="rect">
            <a:avLst/>
          </a:prstGeom>
          <a:solidFill>
            <a:srgbClr val="00B2FF">
              <a:alpha val="72941"/>
            </a:srgbClr>
          </a:solidFill>
          <a:ln>
            <a:noFill/>
          </a:ln>
        </p:spPr>
        <p:txBody>
          <a:bodyPr lIns="91425" tIns="91425" rIns="91425" bIns="91425" anchor="ctr" anchorCtr="0">
            <a:noAutofit/>
          </a:bodyPr>
          <a:lstStyle/>
          <a:p>
            <a:pPr marR="0" lvl="0" algn="l" rtl="0">
              <a:lnSpc>
                <a:spcPct val="100000"/>
              </a:lnSpc>
              <a:spcBef>
                <a:spcPts val="0"/>
              </a:spcBef>
              <a:spcAft>
                <a:spcPts val="0"/>
              </a:spcAft>
              <a:buClr>
                <a:srgbClr val="000000"/>
              </a:buClr>
            </a:pPr>
            <a:r>
              <a:rPr lang="es-ES" sz="2000" b="0" i="0" u="none" strike="noStrike" cap="none" dirty="0" smtClean="0">
                <a:solidFill>
                  <a:schemeClr val="bg1"/>
                </a:solidFill>
                <a:sym typeface="Arial"/>
              </a:rPr>
              <a:t>- Calibrado del ratón</a:t>
            </a:r>
          </a:p>
          <a:p>
            <a:pPr marL="285750" marR="0" lvl="0" indent="-285750" algn="l" rtl="0">
              <a:lnSpc>
                <a:spcPct val="100000"/>
              </a:lnSpc>
              <a:spcBef>
                <a:spcPts val="0"/>
              </a:spcBef>
              <a:spcAft>
                <a:spcPts val="0"/>
              </a:spcAft>
              <a:buClr>
                <a:srgbClr val="000000"/>
              </a:buClr>
              <a:buFontTx/>
              <a:buChar char="-"/>
            </a:pPr>
            <a:endParaRPr lang="es-ES" sz="2000" dirty="0">
              <a:solidFill>
                <a:schemeClr val="bg1"/>
              </a:solidFill>
            </a:endParaRPr>
          </a:p>
          <a:p>
            <a:pPr marR="0" lvl="0" algn="l" rtl="0">
              <a:lnSpc>
                <a:spcPct val="100000"/>
              </a:lnSpc>
              <a:spcBef>
                <a:spcPts val="0"/>
              </a:spcBef>
              <a:spcAft>
                <a:spcPts val="0"/>
              </a:spcAft>
              <a:buClr>
                <a:srgbClr val="000000"/>
              </a:buClr>
            </a:pPr>
            <a:r>
              <a:rPr lang="es-ES" sz="2000" dirty="0" smtClean="0">
                <a:solidFill>
                  <a:schemeClr val="bg1"/>
                </a:solidFill>
              </a:rPr>
              <a:t>- Cookies, historial o instalación de la herramienta que hayas testeado </a:t>
            </a:r>
          </a:p>
          <a:p>
            <a:pPr marL="285750" marR="0" lvl="0" indent="-285750" algn="l" rtl="0">
              <a:lnSpc>
                <a:spcPct val="100000"/>
              </a:lnSpc>
              <a:spcBef>
                <a:spcPts val="0"/>
              </a:spcBef>
              <a:spcAft>
                <a:spcPts val="0"/>
              </a:spcAft>
              <a:buClr>
                <a:srgbClr val="000000"/>
              </a:buClr>
              <a:buFontTx/>
              <a:buChar char="-"/>
            </a:pPr>
            <a:endParaRPr lang="es-ES" sz="2000" b="0" i="0" u="none" strike="noStrike" cap="none" dirty="0">
              <a:solidFill>
                <a:schemeClr val="bg1"/>
              </a:solidFill>
              <a:sym typeface="Arial"/>
            </a:endParaRPr>
          </a:p>
          <a:p>
            <a:pPr marR="0" lvl="0" algn="l" rtl="0">
              <a:lnSpc>
                <a:spcPct val="100000"/>
              </a:lnSpc>
              <a:spcBef>
                <a:spcPts val="0"/>
              </a:spcBef>
              <a:spcAft>
                <a:spcPts val="0"/>
              </a:spcAft>
              <a:buClr>
                <a:srgbClr val="000000"/>
              </a:buClr>
            </a:pPr>
            <a:r>
              <a:rPr lang="es-ES" sz="2000" dirty="0" smtClean="0">
                <a:solidFill>
                  <a:schemeClr val="bg1"/>
                </a:solidFill>
              </a:rPr>
              <a:t>- Rutas a las que accede en cada acción del record</a:t>
            </a:r>
            <a:endParaRPr lang="es-ES" sz="2000" b="0" i="0" u="none" strike="noStrike" cap="none" dirty="0">
              <a:solidFill>
                <a:schemeClr val="bg1"/>
              </a:solidFill>
              <a:sym typeface="Arial"/>
            </a:endParaRPr>
          </a:p>
        </p:txBody>
      </p:sp>
      <p:sp>
        <p:nvSpPr>
          <p:cNvPr id="3" name="2 Título"/>
          <p:cNvSpPr>
            <a:spLocks noGrp="1"/>
          </p:cNvSpPr>
          <p:nvPr>
            <p:ph type="title"/>
          </p:nvPr>
        </p:nvSpPr>
        <p:spPr>
          <a:xfrm>
            <a:off x="2755526" y="29373"/>
            <a:ext cx="3616674" cy="1246233"/>
          </a:xfrm>
        </p:spPr>
        <p:txBody>
          <a:bodyPr/>
          <a:lstStyle/>
          <a:p>
            <a:r>
              <a:rPr lang="es-ES" dirty="0" smtClean="0"/>
              <a:t>CAUSAS DE ERRORES TIPICOS</a:t>
            </a:r>
            <a:endParaRPr lang="es-ES" dirty="0"/>
          </a:p>
        </p:txBody>
      </p:sp>
    </p:spTree>
    <p:extLst>
      <p:ext uri="{BB962C8B-B14F-4D97-AF65-F5344CB8AC3E}">
        <p14:creationId xmlns:p14="http://schemas.microsoft.com/office/powerpoint/2010/main" val="4264599125"/>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 name="2 Título"/>
          <p:cNvSpPr>
            <a:spLocks noGrp="1"/>
          </p:cNvSpPr>
          <p:nvPr>
            <p:ph type="title"/>
          </p:nvPr>
        </p:nvSpPr>
        <p:spPr/>
        <p:txBody>
          <a:bodyPr/>
          <a:lstStyle/>
          <a:p>
            <a:endParaRPr lang="es-E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9" y="0"/>
            <a:ext cx="9265239"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1399808"/>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5128375" y="302375"/>
            <a:ext cx="3493200" cy="5031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dirty="0"/>
              <a:t>TEMAS A TRATAR</a:t>
            </a:r>
          </a:p>
        </p:txBody>
      </p:sp>
      <p:sp>
        <p:nvSpPr>
          <p:cNvPr id="91" name="Shape 91"/>
          <p:cNvSpPr txBox="1">
            <a:spLocks noGrp="1"/>
          </p:cNvSpPr>
          <p:nvPr>
            <p:ph type="body" idx="1"/>
          </p:nvPr>
        </p:nvSpPr>
        <p:spPr>
          <a:xfrm>
            <a:off x="4572000" y="1383661"/>
            <a:ext cx="4572000" cy="3457463"/>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SzPct val="100000"/>
              <a:buAutoNum type="arabicPeriod"/>
            </a:pPr>
            <a:r>
              <a:rPr lang="es-ES_tradnl" sz="1800" dirty="0"/>
              <a:t>Planificación</a:t>
            </a:r>
          </a:p>
          <a:p>
            <a:pPr marL="457200" lvl="0" indent="-342900">
              <a:buSzPct val="100000"/>
              <a:buAutoNum type="arabicPeriod"/>
            </a:pPr>
            <a:r>
              <a:rPr lang="es-ES_tradnl" sz="1800" dirty="0"/>
              <a:t>Requisitos del prototipo a implementar </a:t>
            </a:r>
          </a:p>
          <a:p>
            <a:pPr marL="457200" lvl="0" indent="-342900">
              <a:buSzPct val="100000"/>
              <a:buAutoNum type="arabicPeriod"/>
            </a:pPr>
            <a:r>
              <a:rPr lang="es-ES_tradnl" sz="1800" dirty="0"/>
              <a:t>Criterios de comparación</a:t>
            </a:r>
          </a:p>
          <a:p>
            <a:pPr marL="457200" lvl="0" indent="-342900">
              <a:buSzPct val="100000"/>
              <a:buAutoNum type="arabicPeriod"/>
            </a:pPr>
            <a:r>
              <a:rPr lang="es-ES" sz="1800" dirty="0"/>
              <a:t>Proyecto de implementación Ranorex</a:t>
            </a:r>
          </a:p>
          <a:p>
            <a:pPr marL="457200" indent="-342900">
              <a:buSzPct val="100000"/>
              <a:buFont typeface="Muli"/>
              <a:buAutoNum type="arabicPeriod"/>
            </a:pPr>
            <a:r>
              <a:rPr lang="es-ES" sz="1800" dirty="0"/>
              <a:t>Proyecto de implementación Zephyr</a:t>
            </a:r>
            <a:endParaRPr lang="es-ES_tradnl" sz="1800" dirty="0"/>
          </a:p>
          <a:p>
            <a:pPr marL="457200" indent="-342900">
              <a:buSzPct val="100000"/>
              <a:buFont typeface="Muli"/>
              <a:buAutoNum type="arabicPeriod"/>
            </a:pPr>
            <a:r>
              <a:rPr lang="es-ES" sz="1800" dirty="0"/>
              <a:t>Comparación de la implementación de las tecnologías  </a:t>
            </a:r>
            <a:r>
              <a:rPr lang="es-ES_tradnl" sz="1800" dirty="0"/>
              <a:t> </a:t>
            </a:r>
          </a:p>
          <a:p>
            <a:pPr marL="457200" marR="0" lvl="0" indent="-342900" algn="l" rtl="0">
              <a:lnSpc>
                <a:spcPct val="100000"/>
              </a:lnSpc>
              <a:spcBef>
                <a:spcPts val="0"/>
              </a:spcBef>
              <a:spcAft>
                <a:spcPts val="0"/>
              </a:spcAft>
              <a:buSzPct val="100000"/>
              <a:buAutoNum type="arabicPeriod"/>
            </a:pPr>
            <a:r>
              <a:rPr lang="es-ES_tradnl" sz="1800" dirty="0"/>
              <a:t>Conclusiones </a:t>
            </a:r>
          </a:p>
          <a:p>
            <a:pPr marR="0" lvl="0" indent="0" algn="l" rtl="0">
              <a:lnSpc>
                <a:spcPct val="100000"/>
              </a:lnSpc>
              <a:spcBef>
                <a:spcPts val="0"/>
              </a:spcBef>
              <a:spcAft>
                <a:spcPts val="0"/>
              </a:spcAft>
              <a:buNone/>
            </a:pPr>
            <a:endParaRPr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9"/>
        <p:cNvGrpSpPr/>
        <p:nvPr/>
      </p:nvGrpSpPr>
      <p:grpSpPr>
        <a:xfrm>
          <a:off x="0" y="0"/>
          <a:ext cx="0" cy="0"/>
          <a:chOff x="0" y="0"/>
          <a:chExt cx="0" cy="0"/>
        </a:xfrm>
      </p:grpSpPr>
      <p:sp>
        <p:nvSpPr>
          <p:cNvPr id="920" name="Shape 920"/>
          <p:cNvSpPr txBox="1">
            <a:spLocks noGrp="1"/>
          </p:cNvSpPr>
          <p:nvPr>
            <p:ph type="ctrTitle" idx="4294967295"/>
          </p:nvPr>
        </p:nvSpPr>
        <p:spPr>
          <a:xfrm>
            <a:off x="-468560" y="1449783"/>
            <a:ext cx="6392387" cy="2208300"/>
          </a:xfrm>
          <a:prstGeom prst="rect">
            <a:avLst/>
          </a:prstGeom>
          <a:noFill/>
          <a:ln>
            <a:noFill/>
          </a:ln>
        </p:spPr>
        <p:txBody>
          <a:bodyPr lIns="91425" tIns="91425" rIns="91425" bIns="91425" anchor="b" anchorCtr="0">
            <a:noAutofit/>
          </a:bodyPr>
          <a:lstStyle/>
          <a:p>
            <a:pPr algn="ctr">
              <a:buSzPct val="25000"/>
            </a:pPr>
            <a:r>
              <a:rPr lang="en" sz="3600" dirty="0"/>
              <a:t>5. </a:t>
            </a:r>
            <a:r>
              <a:rPr lang="es-ES" sz="3600" dirty="0"/>
              <a:t>Proyecto de implementación Zephyr</a:t>
            </a:r>
            <a:br>
              <a:rPr lang="es-ES" sz="3600" dirty="0"/>
            </a:br>
            <a:r>
              <a:rPr lang="es-ES" sz="3600" dirty="0"/>
              <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921"/>
          <p:cNvGrpSpPr/>
          <p:nvPr/>
        </p:nvGrpSpPr>
        <p:grpSpPr>
          <a:xfrm>
            <a:off x="1576734" y="3190213"/>
            <a:ext cx="1695188" cy="1364480"/>
            <a:chOff x="568950" y="3686775"/>
            <a:chExt cx="472500" cy="363000"/>
          </a:xfrm>
        </p:grpSpPr>
        <p:sp>
          <p:nvSpPr>
            <p:cNvPr id="922" name="Shape 922"/>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3" name="Shape 923"/>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4" name="Shape 924"/>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descr="Imagen que contiene captura de pantalla, monitor&#10;&#10;Descripción generada automáticamente">
            <a:extLst>
              <a:ext uri="{FF2B5EF4-FFF2-40B4-BE49-F238E27FC236}">
                <a16:creationId xmlns:a16="http://schemas.microsoft.com/office/drawing/2014/main" xmlns="" id="{5104790B-FBA7-5247-ACD4-4F7E45A23D1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5730" y="591820"/>
            <a:ext cx="8892540" cy="3959860"/>
          </a:xfrm>
          <a:prstGeom prst="rect">
            <a:avLst/>
          </a:prstGeom>
        </p:spPr>
      </p:pic>
    </p:spTree>
    <p:extLst>
      <p:ext uri="{BB962C8B-B14F-4D97-AF65-F5344CB8AC3E}">
        <p14:creationId xmlns:p14="http://schemas.microsoft.com/office/powerpoint/2010/main" val="2302786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686446"/>
            <a:ext cx="3672408" cy="2037432"/>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¿En qué se basa?</a:t>
            </a: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240120020"/>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captura de pantalla&#10;&#10;Descripción generada automáticamente">
            <a:extLst>
              <a:ext uri="{FF2B5EF4-FFF2-40B4-BE49-F238E27FC236}">
                <a16:creationId xmlns:a16="http://schemas.microsoft.com/office/drawing/2014/main" xmlns="" id="{9F43EDBE-0FD8-3D4D-905F-50FF401FC11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56652" y="461010"/>
            <a:ext cx="6830695" cy="4221480"/>
          </a:xfrm>
          <a:prstGeom prst="rect">
            <a:avLst/>
          </a:prstGeom>
        </p:spPr>
      </p:pic>
    </p:spTree>
    <p:extLst>
      <p:ext uri="{BB962C8B-B14F-4D97-AF65-F5344CB8AC3E}">
        <p14:creationId xmlns:p14="http://schemas.microsoft.com/office/powerpoint/2010/main" val="3721378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686446"/>
            <a:ext cx="3672408" cy="1533376"/>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¿Cómo se instala?</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3072610247"/>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captura de pantalla&#10;&#10;Descripción generada automáticamente">
            <a:extLst>
              <a:ext uri="{FF2B5EF4-FFF2-40B4-BE49-F238E27FC236}">
                <a16:creationId xmlns:a16="http://schemas.microsoft.com/office/drawing/2014/main" xmlns="" id="{F4CA0A94-A99D-274C-9D09-BF55FC9C10E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59632" y="540147"/>
            <a:ext cx="6294581" cy="4063206"/>
          </a:xfrm>
          <a:prstGeom prst="rect">
            <a:avLst/>
          </a:prstGeom>
        </p:spPr>
      </p:pic>
    </p:spTree>
    <p:extLst>
      <p:ext uri="{BB962C8B-B14F-4D97-AF65-F5344CB8AC3E}">
        <p14:creationId xmlns:p14="http://schemas.microsoft.com/office/powerpoint/2010/main" val="3932139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captura de pantalla&#10;&#10;Descripción generada automáticamente">
            <a:extLst>
              <a:ext uri="{FF2B5EF4-FFF2-40B4-BE49-F238E27FC236}">
                <a16:creationId xmlns:a16="http://schemas.microsoft.com/office/drawing/2014/main" xmlns="" id="{1C0CBB32-DBB0-754A-B5AF-68EB3E0931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13695" y="552909"/>
            <a:ext cx="7316609" cy="4037682"/>
          </a:xfrm>
          <a:prstGeom prst="rect">
            <a:avLst/>
          </a:prstGeom>
        </p:spPr>
      </p:pic>
    </p:spTree>
    <p:extLst>
      <p:ext uri="{BB962C8B-B14F-4D97-AF65-F5344CB8AC3E}">
        <p14:creationId xmlns:p14="http://schemas.microsoft.com/office/powerpoint/2010/main" val="1218346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686446"/>
            <a:ext cx="3672408" cy="1533376"/>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¿Cómo se utiliza?</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852475743"/>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captura de pantalla&#10;&#10;Descripción generada automáticamente">
            <a:extLst>
              <a:ext uri="{FF2B5EF4-FFF2-40B4-BE49-F238E27FC236}">
                <a16:creationId xmlns:a16="http://schemas.microsoft.com/office/drawing/2014/main" xmlns="" id="{326AD45F-C5BA-3D47-90AF-B0747EC5DC8B}"/>
              </a:ext>
            </a:extLst>
          </p:cNvPr>
          <p:cNvPicPr/>
          <p:nvPr/>
        </p:nvPicPr>
        <p:blipFill>
          <a:blip r:embed="rId2">
            <a:extLst>
              <a:ext uri="{28A0092B-C50C-407E-A947-70E740481C1C}">
                <a14:useLocalDpi xmlns:a14="http://schemas.microsoft.com/office/drawing/2010/main" val="0"/>
              </a:ext>
            </a:extLst>
          </a:blip>
          <a:stretch>
            <a:fillRect/>
          </a:stretch>
        </p:blipFill>
        <p:spPr>
          <a:xfrm>
            <a:off x="323528" y="914400"/>
            <a:ext cx="4127500" cy="3314700"/>
          </a:xfrm>
          <a:prstGeom prst="rect">
            <a:avLst/>
          </a:prstGeom>
        </p:spPr>
      </p:pic>
      <p:pic>
        <p:nvPicPr>
          <p:cNvPr id="3" name="Imagen 2" descr="Imagen que contiene captura de pantalla&#10;&#10;Descripción generada automáticamente">
            <a:extLst>
              <a:ext uri="{FF2B5EF4-FFF2-40B4-BE49-F238E27FC236}">
                <a16:creationId xmlns:a16="http://schemas.microsoft.com/office/drawing/2014/main" xmlns="" id="{A09B949D-99DE-2542-97DB-B15F62B18ED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664439" y="914400"/>
            <a:ext cx="4127500" cy="3432175"/>
          </a:xfrm>
          <a:prstGeom prst="rect">
            <a:avLst/>
          </a:prstGeom>
        </p:spPr>
      </p:pic>
      <p:sp>
        <p:nvSpPr>
          <p:cNvPr id="7" name="Flecha curvada hacia arriba 6">
            <a:extLst>
              <a:ext uri="{FF2B5EF4-FFF2-40B4-BE49-F238E27FC236}">
                <a16:creationId xmlns:a16="http://schemas.microsoft.com/office/drawing/2014/main" xmlns="" id="{813749AF-88FA-F74B-B393-80AEE49CB2E1}"/>
              </a:ext>
            </a:extLst>
          </p:cNvPr>
          <p:cNvSpPr/>
          <p:nvPr/>
        </p:nvSpPr>
        <p:spPr>
          <a:xfrm>
            <a:off x="1979712" y="4346575"/>
            <a:ext cx="5256584" cy="67344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76463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captura de pantalla&#10;&#10;Descripción generada automáticamente">
            <a:extLst>
              <a:ext uri="{FF2B5EF4-FFF2-40B4-BE49-F238E27FC236}">
                <a16:creationId xmlns:a16="http://schemas.microsoft.com/office/drawing/2014/main" xmlns="" id="{ED7FCBEF-27EF-CF4D-A9A8-056265D244E7}"/>
              </a:ext>
            </a:extLst>
          </p:cNvPr>
          <p:cNvPicPr/>
          <p:nvPr/>
        </p:nvPicPr>
        <p:blipFill>
          <a:blip r:embed="rId2">
            <a:extLst>
              <a:ext uri="{28A0092B-C50C-407E-A947-70E740481C1C}">
                <a14:useLocalDpi xmlns:a14="http://schemas.microsoft.com/office/drawing/2010/main" val="0"/>
              </a:ext>
            </a:extLst>
          </a:blip>
          <a:stretch>
            <a:fillRect/>
          </a:stretch>
        </p:blipFill>
        <p:spPr>
          <a:xfrm>
            <a:off x="840837" y="1203598"/>
            <a:ext cx="3162300" cy="1714500"/>
          </a:xfrm>
          <a:prstGeom prst="rect">
            <a:avLst/>
          </a:prstGeom>
        </p:spPr>
      </p:pic>
      <p:pic>
        <p:nvPicPr>
          <p:cNvPr id="3" name="Imagen 2" descr="Imagen que contiene captura de pantalla&#10;&#10;Descripción generada automáticamente">
            <a:extLst>
              <a:ext uri="{FF2B5EF4-FFF2-40B4-BE49-F238E27FC236}">
                <a16:creationId xmlns:a16="http://schemas.microsoft.com/office/drawing/2014/main" xmlns="" id="{FC1C3848-57E5-474F-9803-A5D03F78435B}"/>
              </a:ext>
            </a:extLst>
          </p:cNvPr>
          <p:cNvPicPr/>
          <p:nvPr/>
        </p:nvPicPr>
        <p:blipFill>
          <a:blip r:embed="rId3">
            <a:extLst>
              <a:ext uri="{28A0092B-C50C-407E-A947-70E740481C1C}">
                <a14:useLocalDpi xmlns:a14="http://schemas.microsoft.com/office/drawing/2010/main" val="0"/>
              </a:ext>
            </a:extLst>
          </a:blip>
          <a:stretch>
            <a:fillRect/>
          </a:stretch>
        </p:blipFill>
        <p:spPr>
          <a:xfrm>
            <a:off x="4932040" y="2569401"/>
            <a:ext cx="3200400" cy="1968500"/>
          </a:xfrm>
          <a:prstGeom prst="rect">
            <a:avLst/>
          </a:prstGeom>
        </p:spPr>
      </p:pic>
      <p:sp>
        <p:nvSpPr>
          <p:cNvPr id="4" name="CuadroTexto 3">
            <a:extLst>
              <a:ext uri="{FF2B5EF4-FFF2-40B4-BE49-F238E27FC236}">
                <a16:creationId xmlns:a16="http://schemas.microsoft.com/office/drawing/2014/main" xmlns="" id="{2EA0B4C8-C410-604C-9F17-B28E4C5A2781}"/>
              </a:ext>
            </a:extLst>
          </p:cNvPr>
          <p:cNvSpPr txBox="1"/>
          <p:nvPr/>
        </p:nvSpPr>
        <p:spPr>
          <a:xfrm>
            <a:off x="1043608" y="339502"/>
            <a:ext cx="7232848" cy="584775"/>
          </a:xfrm>
          <a:prstGeom prst="rect">
            <a:avLst/>
          </a:prstGeom>
          <a:noFill/>
        </p:spPr>
        <p:txBody>
          <a:bodyPr wrap="square" rtlCol="0">
            <a:spAutoFit/>
          </a:bodyPr>
          <a:lstStyle/>
          <a:p>
            <a:pPr algn="ctr"/>
            <a:r>
              <a:rPr lang="es-ES" sz="3200" dirty="0">
                <a:solidFill>
                  <a:srgbClr val="0070C0"/>
                </a:solidFill>
              </a:rPr>
              <a:t>Personalización de incidencias</a:t>
            </a:r>
          </a:p>
        </p:txBody>
      </p:sp>
    </p:spTree>
    <p:extLst>
      <p:ext uri="{BB962C8B-B14F-4D97-AF65-F5344CB8AC3E}">
        <p14:creationId xmlns:p14="http://schemas.microsoft.com/office/powerpoint/2010/main" val="784324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599582" y="395927"/>
            <a:ext cx="6248371" cy="2208300"/>
          </a:xfrm>
          <a:prstGeom prst="rect">
            <a:avLst/>
          </a:prstGeom>
          <a:noFill/>
          <a:ln>
            <a:noFill/>
          </a:ln>
        </p:spPr>
        <p:txBody>
          <a:bodyPr lIns="91425" tIns="91425" rIns="91425" bIns="91425" anchor="b" anchorCtr="0">
            <a:noAutofit/>
          </a:bodyPr>
          <a:lstStyle/>
          <a:p>
            <a:pPr lvl="0" algn="ctr">
              <a:buSzPct val="25000"/>
            </a:pPr>
            <a:r>
              <a:rPr lang="en" sz="3600" dirty="0"/>
              <a:t>1. </a:t>
            </a:r>
            <a:r>
              <a:rPr lang="es-ES" sz="3600" dirty="0"/>
              <a:t>Planificación</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614338974"/>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captura de pantalla&#10;&#10;Descripción generada automáticamente">
            <a:extLst>
              <a:ext uri="{FF2B5EF4-FFF2-40B4-BE49-F238E27FC236}">
                <a16:creationId xmlns:a16="http://schemas.microsoft.com/office/drawing/2014/main" xmlns="" id="{76DE3335-E1FC-F84B-91EF-16F939A6B18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47448" y="814090"/>
            <a:ext cx="7449103" cy="3515320"/>
          </a:xfrm>
          <a:prstGeom prst="rect">
            <a:avLst/>
          </a:prstGeom>
        </p:spPr>
      </p:pic>
    </p:spTree>
    <p:extLst>
      <p:ext uri="{BB962C8B-B14F-4D97-AF65-F5344CB8AC3E}">
        <p14:creationId xmlns:p14="http://schemas.microsoft.com/office/powerpoint/2010/main" val="73187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captura de pantalla&#10;&#10;Descripción generada automáticamente">
            <a:extLst>
              <a:ext uri="{FF2B5EF4-FFF2-40B4-BE49-F238E27FC236}">
                <a16:creationId xmlns:a16="http://schemas.microsoft.com/office/drawing/2014/main" xmlns="" id="{5B55B688-8649-7445-86E5-FA58B5142DE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73200" y="339502"/>
            <a:ext cx="6197600" cy="3616325"/>
          </a:xfrm>
          <a:prstGeom prst="rect">
            <a:avLst/>
          </a:prstGeom>
        </p:spPr>
      </p:pic>
      <p:pic>
        <p:nvPicPr>
          <p:cNvPr id="3" name="Imagen 2" descr="Imagen que contiene captura de pantalla&#10;&#10;Descripción generada automáticamente">
            <a:extLst>
              <a:ext uri="{FF2B5EF4-FFF2-40B4-BE49-F238E27FC236}">
                <a16:creationId xmlns:a16="http://schemas.microsoft.com/office/drawing/2014/main" xmlns="" id="{1C30708B-8A46-404F-89B0-F8403839469E}"/>
              </a:ext>
            </a:extLst>
          </p:cNvPr>
          <p:cNvPicPr/>
          <p:nvPr/>
        </p:nvPicPr>
        <p:blipFill>
          <a:blip r:embed="rId3">
            <a:extLst>
              <a:ext uri="{28A0092B-C50C-407E-A947-70E740481C1C}">
                <a14:useLocalDpi xmlns:a14="http://schemas.microsoft.com/office/drawing/2010/main" val="0"/>
              </a:ext>
            </a:extLst>
          </a:blip>
          <a:stretch>
            <a:fillRect/>
          </a:stretch>
        </p:blipFill>
        <p:spPr>
          <a:xfrm>
            <a:off x="1473200" y="4227934"/>
            <a:ext cx="6197600" cy="360040"/>
          </a:xfrm>
          <a:prstGeom prst="rect">
            <a:avLst/>
          </a:prstGeom>
        </p:spPr>
      </p:pic>
    </p:spTree>
    <p:extLst>
      <p:ext uri="{BB962C8B-B14F-4D97-AF65-F5344CB8AC3E}">
        <p14:creationId xmlns:p14="http://schemas.microsoft.com/office/powerpoint/2010/main" val="2118936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9"/>
        <p:cNvGrpSpPr/>
        <p:nvPr/>
      </p:nvGrpSpPr>
      <p:grpSpPr>
        <a:xfrm>
          <a:off x="0" y="0"/>
          <a:ext cx="0" cy="0"/>
          <a:chOff x="0" y="0"/>
          <a:chExt cx="0" cy="0"/>
        </a:xfrm>
      </p:grpSpPr>
      <p:sp>
        <p:nvSpPr>
          <p:cNvPr id="920" name="Shape 920"/>
          <p:cNvSpPr txBox="1">
            <a:spLocks noGrp="1"/>
          </p:cNvSpPr>
          <p:nvPr>
            <p:ph type="ctrTitle" idx="4294967295"/>
          </p:nvPr>
        </p:nvSpPr>
        <p:spPr>
          <a:xfrm>
            <a:off x="-520307" y="1779662"/>
            <a:ext cx="6392387" cy="2208300"/>
          </a:xfrm>
          <a:prstGeom prst="rect">
            <a:avLst/>
          </a:prstGeom>
          <a:noFill/>
          <a:ln>
            <a:noFill/>
          </a:ln>
        </p:spPr>
        <p:txBody>
          <a:bodyPr lIns="91425" tIns="91425" rIns="91425" bIns="91425" anchor="b" anchorCtr="0">
            <a:noAutofit/>
          </a:bodyPr>
          <a:lstStyle/>
          <a:p>
            <a:pPr algn="ctr">
              <a:buSzPct val="25000"/>
            </a:pPr>
            <a:r>
              <a:rPr lang="en" sz="3600" dirty="0"/>
              <a:t>6. </a:t>
            </a:r>
            <a:r>
              <a:rPr lang="es-ES" sz="3600" dirty="0"/>
              <a:t>Comparación de la implementación de las tecnologías  </a:t>
            </a:r>
            <a:r>
              <a:rPr lang="es-ES_tradnl" sz="3600" dirty="0"/>
              <a:t> </a:t>
            </a:r>
            <a:br>
              <a:rPr lang="es-ES_tradnl" sz="3600" dirty="0"/>
            </a:br>
            <a:r>
              <a:rPr lang="es-ES" sz="3600" dirty="0"/>
              <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921"/>
          <p:cNvGrpSpPr/>
          <p:nvPr/>
        </p:nvGrpSpPr>
        <p:grpSpPr>
          <a:xfrm>
            <a:off x="1576734" y="3190213"/>
            <a:ext cx="1695188" cy="1364480"/>
            <a:chOff x="568950" y="3686775"/>
            <a:chExt cx="472500" cy="363000"/>
          </a:xfrm>
        </p:grpSpPr>
        <p:sp>
          <p:nvSpPr>
            <p:cNvPr id="922" name="Shape 922"/>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3" name="Shape 923"/>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4" name="Shape 924"/>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2093147"/>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EF970963-3361-4920-B0AD-330027F56330}"/>
              </a:ext>
            </a:extLst>
          </p:cNvPr>
          <p:cNvPicPr>
            <a:picLocks noChangeAspect="1"/>
          </p:cNvPicPr>
          <p:nvPr/>
        </p:nvPicPr>
        <p:blipFill>
          <a:blip r:embed="rId2"/>
          <a:stretch>
            <a:fillRect/>
          </a:stretch>
        </p:blipFill>
        <p:spPr>
          <a:xfrm>
            <a:off x="1814127" y="737931"/>
            <a:ext cx="5515745" cy="3667637"/>
          </a:xfrm>
          <a:prstGeom prst="rect">
            <a:avLst/>
          </a:prstGeom>
        </p:spPr>
      </p:pic>
    </p:spTree>
    <p:extLst>
      <p:ext uri="{BB962C8B-B14F-4D97-AF65-F5344CB8AC3E}">
        <p14:creationId xmlns:p14="http://schemas.microsoft.com/office/powerpoint/2010/main" val="2558348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235D4344-5C97-45C4-84DF-9573CFB5F503}"/>
              </a:ext>
            </a:extLst>
          </p:cNvPr>
          <p:cNvPicPr>
            <a:picLocks noChangeAspect="1"/>
          </p:cNvPicPr>
          <p:nvPr/>
        </p:nvPicPr>
        <p:blipFill>
          <a:blip r:embed="rId2"/>
          <a:stretch>
            <a:fillRect/>
          </a:stretch>
        </p:blipFill>
        <p:spPr>
          <a:xfrm>
            <a:off x="1833180" y="1171379"/>
            <a:ext cx="5477639" cy="2800741"/>
          </a:xfrm>
          <a:prstGeom prst="rect">
            <a:avLst/>
          </a:prstGeom>
        </p:spPr>
      </p:pic>
      <p:sp>
        <p:nvSpPr>
          <p:cNvPr id="6" name="CuadroTexto 5">
            <a:extLst>
              <a:ext uri="{FF2B5EF4-FFF2-40B4-BE49-F238E27FC236}">
                <a16:creationId xmlns:a16="http://schemas.microsoft.com/office/drawing/2014/main" xmlns="" id="{3EA8580A-C78A-42B4-A23D-9E73181146B1}"/>
              </a:ext>
            </a:extLst>
          </p:cNvPr>
          <p:cNvSpPr txBox="1"/>
          <p:nvPr/>
        </p:nvSpPr>
        <p:spPr>
          <a:xfrm>
            <a:off x="3203848" y="915566"/>
            <a:ext cx="1080120" cy="307777"/>
          </a:xfrm>
          <a:prstGeom prst="rect">
            <a:avLst/>
          </a:prstGeom>
          <a:noFill/>
        </p:spPr>
        <p:txBody>
          <a:bodyPr wrap="square" rtlCol="0">
            <a:spAutoFit/>
          </a:bodyPr>
          <a:lstStyle/>
          <a:p>
            <a:r>
              <a:rPr lang="es-ES" dirty="0"/>
              <a:t>RANOREX</a:t>
            </a:r>
          </a:p>
        </p:txBody>
      </p:sp>
      <p:sp>
        <p:nvSpPr>
          <p:cNvPr id="7" name="CuadroTexto 6">
            <a:extLst>
              <a:ext uri="{FF2B5EF4-FFF2-40B4-BE49-F238E27FC236}">
                <a16:creationId xmlns:a16="http://schemas.microsoft.com/office/drawing/2014/main" xmlns="" id="{4B939F0A-3C77-4DD1-A722-9520C4E23493}"/>
              </a:ext>
            </a:extLst>
          </p:cNvPr>
          <p:cNvSpPr txBox="1"/>
          <p:nvPr/>
        </p:nvSpPr>
        <p:spPr>
          <a:xfrm>
            <a:off x="4427984" y="915566"/>
            <a:ext cx="1080120" cy="307777"/>
          </a:xfrm>
          <a:prstGeom prst="rect">
            <a:avLst/>
          </a:prstGeom>
          <a:noFill/>
        </p:spPr>
        <p:txBody>
          <a:bodyPr wrap="square" rtlCol="0">
            <a:spAutoFit/>
          </a:bodyPr>
          <a:lstStyle/>
          <a:p>
            <a:r>
              <a:rPr lang="es-ES" dirty="0"/>
              <a:t>ZEPHYR</a:t>
            </a:r>
          </a:p>
        </p:txBody>
      </p:sp>
    </p:spTree>
    <p:extLst>
      <p:ext uri="{BB962C8B-B14F-4D97-AF65-F5344CB8AC3E}">
        <p14:creationId xmlns:p14="http://schemas.microsoft.com/office/powerpoint/2010/main" val="3857877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3C17A690-CF6C-4DC7-9511-125525233465}"/>
              </a:ext>
            </a:extLst>
          </p:cNvPr>
          <p:cNvPicPr>
            <a:picLocks noChangeAspect="1"/>
          </p:cNvPicPr>
          <p:nvPr/>
        </p:nvPicPr>
        <p:blipFill>
          <a:blip r:embed="rId2"/>
          <a:stretch>
            <a:fillRect/>
          </a:stretch>
        </p:blipFill>
        <p:spPr>
          <a:xfrm>
            <a:off x="1833180" y="1409538"/>
            <a:ext cx="5477639" cy="2324424"/>
          </a:xfrm>
          <a:prstGeom prst="rect">
            <a:avLst/>
          </a:prstGeom>
        </p:spPr>
      </p:pic>
      <p:sp>
        <p:nvSpPr>
          <p:cNvPr id="4" name="CuadroTexto 3">
            <a:extLst>
              <a:ext uri="{FF2B5EF4-FFF2-40B4-BE49-F238E27FC236}">
                <a16:creationId xmlns:a16="http://schemas.microsoft.com/office/drawing/2014/main" xmlns="" id="{CF27C46D-221D-4305-B798-614D0EB8F0FB}"/>
              </a:ext>
            </a:extLst>
          </p:cNvPr>
          <p:cNvSpPr txBox="1"/>
          <p:nvPr/>
        </p:nvSpPr>
        <p:spPr>
          <a:xfrm>
            <a:off x="3131840" y="1101761"/>
            <a:ext cx="1080120" cy="307777"/>
          </a:xfrm>
          <a:prstGeom prst="rect">
            <a:avLst/>
          </a:prstGeom>
          <a:noFill/>
        </p:spPr>
        <p:txBody>
          <a:bodyPr wrap="square" rtlCol="0">
            <a:spAutoFit/>
          </a:bodyPr>
          <a:lstStyle/>
          <a:p>
            <a:r>
              <a:rPr lang="es-ES" dirty="0"/>
              <a:t>RANOREX</a:t>
            </a:r>
          </a:p>
        </p:txBody>
      </p:sp>
      <p:sp>
        <p:nvSpPr>
          <p:cNvPr id="5" name="CuadroTexto 4">
            <a:extLst>
              <a:ext uri="{FF2B5EF4-FFF2-40B4-BE49-F238E27FC236}">
                <a16:creationId xmlns:a16="http://schemas.microsoft.com/office/drawing/2014/main" xmlns="" id="{9B647470-7900-46EB-8D31-7FDF907CA9A4}"/>
              </a:ext>
            </a:extLst>
          </p:cNvPr>
          <p:cNvSpPr txBox="1"/>
          <p:nvPr/>
        </p:nvSpPr>
        <p:spPr>
          <a:xfrm>
            <a:off x="4391982" y="1110878"/>
            <a:ext cx="1080120" cy="307777"/>
          </a:xfrm>
          <a:prstGeom prst="rect">
            <a:avLst/>
          </a:prstGeom>
          <a:noFill/>
        </p:spPr>
        <p:txBody>
          <a:bodyPr wrap="square" rtlCol="0">
            <a:spAutoFit/>
          </a:bodyPr>
          <a:lstStyle/>
          <a:p>
            <a:r>
              <a:rPr lang="es-ES" dirty="0"/>
              <a:t>ZEPHYR</a:t>
            </a:r>
          </a:p>
        </p:txBody>
      </p:sp>
    </p:spTree>
    <p:extLst>
      <p:ext uri="{BB962C8B-B14F-4D97-AF65-F5344CB8AC3E}">
        <p14:creationId xmlns:p14="http://schemas.microsoft.com/office/powerpoint/2010/main" val="2643041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E0EC6E1C-3994-4759-A1AC-6057E1544832}"/>
              </a:ext>
            </a:extLst>
          </p:cNvPr>
          <p:cNvPicPr>
            <a:picLocks noChangeAspect="1"/>
          </p:cNvPicPr>
          <p:nvPr/>
        </p:nvPicPr>
        <p:blipFill>
          <a:blip r:embed="rId2"/>
          <a:stretch>
            <a:fillRect/>
          </a:stretch>
        </p:blipFill>
        <p:spPr>
          <a:xfrm>
            <a:off x="1837943" y="1519090"/>
            <a:ext cx="5468113" cy="2105319"/>
          </a:xfrm>
          <a:prstGeom prst="rect">
            <a:avLst/>
          </a:prstGeom>
        </p:spPr>
      </p:pic>
      <p:sp>
        <p:nvSpPr>
          <p:cNvPr id="4" name="CuadroTexto 3">
            <a:extLst>
              <a:ext uri="{FF2B5EF4-FFF2-40B4-BE49-F238E27FC236}">
                <a16:creationId xmlns:a16="http://schemas.microsoft.com/office/drawing/2014/main" xmlns="" id="{D99C73D4-D1B2-4637-9FC3-B380837F1A71}"/>
              </a:ext>
            </a:extLst>
          </p:cNvPr>
          <p:cNvSpPr txBox="1"/>
          <p:nvPr/>
        </p:nvSpPr>
        <p:spPr>
          <a:xfrm>
            <a:off x="3131840" y="1131590"/>
            <a:ext cx="1080120" cy="307777"/>
          </a:xfrm>
          <a:prstGeom prst="rect">
            <a:avLst/>
          </a:prstGeom>
          <a:noFill/>
        </p:spPr>
        <p:txBody>
          <a:bodyPr wrap="square" rtlCol="0">
            <a:spAutoFit/>
          </a:bodyPr>
          <a:lstStyle/>
          <a:p>
            <a:r>
              <a:rPr lang="es-ES" dirty="0"/>
              <a:t>RANOREX</a:t>
            </a:r>
          </a:p>
        </p:txBody>
      </p:sp>
      <p:sp>
        <p:nvSpPr>
          <p:cNvPr id="5" name="CuadroTexto 4">
            <a:extLst>
              <a:ext uri="{FF2B5EF4-FFF2-40B4-BE49-F238E27FC236}">
                <a16:creationId xmlns:a16="http://schemas.microsoft.com/office/drawing/2014/main" xmlns="" id="{0F02B3E6-7B4F-4941-82E3-C7DA54D745DE}"/>
              </a:ext>
            </a:extLst>
          </p:cNvPr>
          <p:cNvSpPr txBox="1"/>
          <p:nvPr/>
        </p:nvSpPr>
        <p:spPr>
          <a:xfrm>
            <a:off x="4391982" y="1131589"/>
            <a:ext cx="1080120" cy="307777"/>
          </a:xfrm>
          <a:prstGeom prst="rect">
            <a:avLst/>
          </a:prstGeom>
          <a:noFill/>
        </p:spPr>
        <p:txBody>
          <a:bodyPr wrap="square" rtlCol="0">
            <a:spAutoFit/>
          </a:bodyPr>
          <a:lstStyle/>
          <a:p>
            <a:r>
              <a:rPr lang="es-ES" dirty="0"/>
              <a:t>ZEPHYR</a:t>
            </a:r>
          </a:p>
        </p:txBody>
      </p:sp>
    </p:spTree>
    <p:extLst>
      <p:ext uri="{BB962C8B-B14F-4D97-AF65-F5344CB8AC3E}">
        <p14:creationId xmlns:p14="http://schemas.microsoft.com/office/powerpoint/2010/main" val="3396087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15610330-779F-4848-9D8A-400D34D42C11}"/>
              </a:ext>
            </a:extLst>
          </p:cNvPr>
          <p:cNvPicPr>
            <a:picLocks noChangeAspect="1"/>
          </p:cNvPicPr>
          <p:nvPr/>
        </p:nvPicPr>
        <p:blipFill>
          <a:blip r:embed="rId2"/>
          <a:stretch>
            <a:fillRect/>
          </a:stretch>
        </p:blipFill>
        <p:spPr>
          <a:xfrm>
            <a:off x="1818891" y="1333327"/>
            <a:ext cx="5506218" cy="2476846"/>
          </a:xfrm>
          <a:prstGeom prst="rect">
            <a:avLst/>
          </a:prstGeom>
        </p:spPr>
      </p:pic>
      <p:sp>
        <p:nvSpPr>
          <p:cNvPr id="4" name="CuadroTexto 3">
            <a:extLst>
              <a:ext uri="{FF2B5EF4-FFF2-40B4-BE49-F238E27FC236}">
                <a16:creationId xmlns:a16="http://schemas.microsoft.com/office/drawing/2014/main" xmlns="" id="{5C1E8071-A6BA-4C57-BC9A-F7C340171A98}"/>
              </a:ext>
            </a:extLst>
          </p:cNvPr>
          <p:cNvSpPr txBox="1"/>
          <p:nvPr/>
        </p:nvSpPr>
        <p:spPr>
          <a:xfrm>
            <a:off x="3131840" y="1131590"/>
            <a:ext cx="1080120" cy="307777"/>
          </a:xfrm>
          <a:prstGeom prst="rect">
            <a:avLst/>
          </a:prstGeom>
          <a:noFill/>
        </p:spPr>
        <p:txBody>
          <a:bodyPr wrap="square" rtlCol="0">
            <a:spAutoFit/>
          </a:bodyPr>
          <a:lstStyle/>
          <a:p>
            <a:r>
              <a:rPr lang="es-ES" dirty="0"/>
              <a:t>RANOREX</a:t>
            </a:r>
          </a:p>
        </p:txBody>
      </p:sp>
      <p:sp>
        <p:nvSpPr>
          <p:cNvPr id="5" name="CuadroTexto 4">
            <a:extLst>
              <a:ext uri="{FF2B5EF4-FFF2-40B4-BE49-F238E27FC236}">
                <a16:creationId xmlns:a16="http://schemas.microsoft.com/office/drawing/2014/main" xmlns="" id="{C56B5820-5A0E-4EAB-895D-ABEBE7BA29F0}"/>
              </a:ext>
            </a:extLst>
          </p:cNvPr>
          <p:cNvSpPr txBox="1"/>
          <p:nvPr/>
        </p:nvSpPr>
        <p:spPr>
          <a:xfrm>
            <a:off x="4444789" y="1131589"/>
            <a:ext cx="1080120" cy="307777"/>
          </a:xfrm>
          <a:prstGeom prst="rect">
            <a:avLst/>
          </a:prstGeom>
          <a:noFill/>
        </p:spPr>
        <p:txBody>
          <a:bodyPr wrap="square" rtlCol="0">
            <a:spAutoFit/>
          </a:bodyPr>
          <a:lstStyle/>
          <a:p>
            <a:r>
              <a:rPr lang="es-ES" dirty="0"/>
              <a:t>ZEPHYR</a:t>
            </a:r>
          </a:p>
        </p:txBody>
      </p:sp>
    </p:spTree>
    <p:extLst>
      <p:ext uri="{BB962C8B-B14F-4D97-AF65-F5344CB8AC3E}">
        <p14:creationId xmlns:p14="http://schemas.microsoft.com/office/powerpoint/2010/main" val="3853654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9"/>
        <p:cNvGrpSpPr/>
        <p:nvPr/>
      </p:nvGrpSpPr>
      <p:grpSpPr>
        <a:xfrm>
          <a:off x="0" y="0"/>
          <a:ext cx="0" cy="0"/>
          <a:chOff x="0" y="0"/>
          <a:chExt cx="0" cy="0"/>
        </a:xfrm>
      </p:grpSpPr>
      <p:sp>
        <p:nvSpPr>
          <p:cNvPr id="920" name="Shape 920"/>
          <p:cNvSpPr txBox="1">
            <a:spLocks noGrp="1"/>
          </p:cNvSpPr>
          <p:nvPr>
            <p:ph type="ctrTitle" idx="4294967295"/>
          </p:nvPr>
        </p:nvSpPr>
        <p:spPr>
          <a:xfrm>
            <a:off x="-1221584" y="350887"/>
            <a:ext cx="6392387" cy="2208300"/>
          </a:xfrm>
          <a:prstGeom prst="rect">
            <a:avLst/>
          </a:prstGeom>
          <a:noFill/>
          <a:ln>
            <a:noFill/>
          </a:ln>
        </p:spPr>
        <p:txBody>
          <a:bodyPr lIns="91425" tIns="91425" rIns="91425" bIns="91425" anchor="b" anchorCtr="0">
            <a:noAutofit/>
          </a:bodyPr>
          <a:lstStyle/>
          <a:p>
            <a:pPr lvl="0" algn="ctr">
              <a:buSzPct val="25000"/>
            </a:pPr>
            <a:r>
              <a:rPr lang="en" sz="3600" dirty="0"/>
              <a:t>7. </a:t>
            </a:r>
            <a:r>
              <a:rPr lang="es-ES" sz="3600" dirty="0"/>
              <a:t>Conclusiones</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921"/>
          <p:cNvGrpSpPr/>
          <p:nvPr/>
        </p:nvGrpSpPr>
        <p:grpSpPr>
          <a:xfrm>
            <a:off x="1576734" y="3190213"/>
            <a:ext cx="1695188" cy="1364480"/>
            <a:chOff x="568950" y="3686775"/>
            <a:chExt cx="472500" cy="363000"/>
          </a:xfrm>
        </p:grpSpPr>
        <p:sp>
          <p:nvSpPr>
            <p:cNvPr id="922" name="Shape 922"/>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3" name="Shape 923"/>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4" name="Shape 924"/>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70467769"/>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Shape 1178"/>
          <p:cNvSpPr txBox="1">
            <a:spLocks noGrp="1"/>
          </p:cNvSpPr>
          <p:nvPr>
            <p:ph type="body" idx="1"/>
          </p:nvPr>
        </p:nvSpPr>
        <p:spPr>
          <a:xfrm>
            <a:off x="2411760" y="491198"/>
            <a:ext cx="6804248" cy="4680520"/>
          </a:xfrm>
          <a:prstGeom prst="rect">
            <a:avLst/>
          </a:prstGeom>
          <a:noFill/>
          <a:ln>
            <a:noFill/>
          </a:ln>
        </p:spPr>
        <p:txBody>
          <a:bodyPr lIns="91425" tIns="91425" rIns="91425" bIns="91425" anchor="t" anchorCtr="0">
            <a:noAutofit/>
          </a:bodyPr>
          <a:lstStyle/>
          <a:p>
            <a:pPr>
              <a:buSzPct val="60000"/>
            </a:pPr>
            <a:r>
              <a:rPr lang="es-ES" sz="1400" dirty="0"/>
              <a:t> Al usar las dos tecnologías podemos concluir diciendo que son dos tecnologías que, aunque sean usadas para testing son complementarias. Ranorex, es una herramienta software con la cual podemos observar fallos en distintos programas dinámicamente mientras los ejecutamos. Zephyr con Jira, es una forma de poder tener al tanto a todos los personales que se dedica a la realización de un proyecto, de las incidencias que van surgiendo al igual que de su estado y de la persona al cargo de ella.</a:t>
            </a:r>
          </a:p>
          <a:p>
            <a:pPr>
              <a:buSzPct val="60000"/>
            </a:pPr>
            <a:endParaRPr lang="es-ES" sz="1400" dirty="0"/>
          </a:p>
          <a:p>
            <a:pPr>
              <a:buSzPct val="60000"/>
            </a:pPr>
            <a:r>
              <a:rPr lang="es-ES" sz="1400" dirty="0"/>
              <a:t>Hemos tenido algunos problemas a la hora de guardar incidencias en la herramienta de Zephyr, aunque, podemos asegurar que es una excelente herramienta que está preparada para equipos con un gran número de trabajadores. Brinda una gran oportunidad de tener al alcance de tu mano en cada momento el progreso de un determinado proyecto.</a:t>
            </a:r>
          </a:p>
          <a:p>
            <a:pPr indent="0">
              <a:buSzPct val="25000"/>
              <a:buNone/>
            </a:pPr>
            <a:endParaRPr lang="es-ES" sz="1400" dirty="0"/>
          </a:p>
          <a:p>
            <a:pPr>
              <a:buSzPct val="60000"/>
            </a:pPr>
            <a:r>
              <a:rPr lang="es-ES" sz="1400" dirty="0"/>
              <a:t>Es por ello, que consideramos que Ranorex es una herramienta que nos puede ser más útil debido a las prestaciones que nos brinda en comparación a Zephyr.</a:t>
            </a:r>
          </a:p>
          <a:p>
            <a:pPr indent="0">
              <a:buSzPct val="60000"/>
              <a:buNone/>
            </a:pPr>
            <a:endParaRPr lang="es-ES" sz="1400" dirty="0"/>
          </a:p>
          <a:p>
            <a:pPr indent="0">
              <a:buSzPct val="25000"/>
              <a:buNone/>
            </a:pPr>
            <a:endParaRPr lang="es-ES" sz="1400" dirty="0"/>
          </a:p>
          <a:p>
            <a:pPr>
              <a:buSzPct val="25000"/>
              <a:buFontTx/>
              <a:buChar char="-"/>
            </a:pPr>
            <a:endParaRPr lang="en" sz="1400" dirty="0"/>
          </a:p>
        </p:txBody>
      </p:sp>
    </p:spTree>
    <p:extLst>
      <p:ext uri="{BB962C8B-B14F-4D97-AF65-F5344CB8AC3E}">
        <p14:creationId xmlns:p14="http://schemas.microsoft.com/office/powerpoint/2010/main" val="2798609194"/>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1190100" y="4470500"/>
            <a:ext cx="6763800" cy="673200"/>
          </a:xfrm>
          <a:prstGeom prst="rect">
            <a:avLst/>
          </a:prstGeom>
        </p:spPr>
        <p:txBody>
          <a:bodyPr lIns="91425" tIns="91425" rIns="91425" bIns="91425" anchor="ctr" anchorCtr="0">
            <a:noAutofit/>
          </a:bodyPr>
          <a:lstStyle/>
          <a:p>
            <a:pPr lvl="0">
              <a:spcBef>
                <a:spcPts val="0"/>
              </a:spcBef>
              <a:buNone/>
            </a:pPr>
            <a:r>
              <a:rPr lang="en" dirty="0"/>
              <a:t>Miembros del grupo T1</a:t>
            </a:r>
          </a:p>
        </p:txBody>
      </p:sp>
      <p:graphicFrame>
        <p:nvGraphicFramePr>
          <p:cNvPr id="4" name="Diagrama 3">
            <a:extLst>
              <a:ext uri="{FF2B5EF4-FFF2-40B4-BE49-F238E27FC236}">
                <a16:creationId xmlns:a16="http://schemas.microsoft.com/office/drawing/2014/main" xmlns="" id="{CCDE2A38-FEDE-2B4B-801E-9E89E1D79596}"/>
              </a:ext>
            </a:extLst>
          </p:cNvPr>
          <p:cNvGraphicFramePr/>
          <p:nvPr>
            <p:extLst>
              <p:ext uri="{D42A27DB-BD31-4B8C-83A1-F6EECF244321}">
                <p14:modId xmlns:p14="http://schemas.microsoft.com/office/powerpoint/2010/main" val="373581832"/>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2295275" y="-11249"/>
            <a:ext cx="5718600" cy="503100"/>
          </a:xfrm>
          <a:prstGeom prst="rect">
            <a:avLst/>
          </a:prstGeom>
        </p:spPr>
        <p:txBody>
          <a:bodyPr lIns="91425" tIns="91425" rIns="91425" bIns="91425" anchor="t" anchorCtr="0">
            <a:noAutofit/>
          </a:bodyPr>
          <a:lstStyle/>
          <a:p>
            <a:pPr lvl="0">
              <a:spcBef>
                <a:spcPts val="0"/>
              </a:spcBef>
              <a:buNone/>
            </a:pPr>
            <a:r>
              <a:rPr lang="en" sz="2400" dirty="0"/>
              <a:t>Planificación</a:t>
            </a:r>
          </a:p>
        </p:txBody>
      </p:sp>
      <p:sp>
        <p:nvSpPr>
          <p:cNvPr id="116" name="Shape 116"/>
          <p:cNvSpPr txBox="1">
            <a:spLocks noGrp="1"/>
          </p:cNvSpPr>
          <p:nvPr>
            <p:ph type="body" idx="1"/>
          </p:nvPr>
        </p:nvSpPr>
        <p:spPr>
          <a:xfrm>
            <a:off x="2289576" y="328386"/>
            <a:ext cx="5718600" cy="618900"/>
          </a:xfrm>
          <a:prstGeom prst="rect">
            <a:avLst/>
          </a:prstGeom>
        </p:spPr>
        <p:txBody>
          <a:bodyPr lIns="91425" tIns="91425" rIns="91425" bIns="91425" anchor="t" anchorCtr="0">
            <a:noAutofit/>
          </a:bodyPr>
          <a:lstStyle/>
          <a:p>
            <a:pPr lvl="0">
              <a:spcBef>
                <a:spcPts val="0"/>
              </a:spcBef>
              <a:buNone/>
            </a:pPr>
            <a:r>
              <a:rPr lang="en" sz="1400" dirty="0"/>
              <a:t>Uso del Programa </a:t>
            </a:r>
            <a:r>
              <a:rPr lang="en" sz="1400" b="1" dirty="0"/>
              <a:t>TeamWeek</a:t>
            </a:r>
          </a:p>
        </p:txBody>
      </p:sp>
      <p:sp>
        <p:nvSpPr>
          <p:cNvPr id="118" name="Shape 118"/>
          <p:cNvSpPr txBox="1">
            <a:spLocks noGrp="1"/>
          </p:cNvSpPr>
          <p:nvPr>
            <p:ph type="body" idx="1"/>
          </p:nvPr>
        </p:nvSpPr>
        <p:spPr>
          <a:xfrm>
            <a:off x="2926259" y="3747344"/>
            <a:ext cx="5718600" cy="441000"/>
          </a:xfrm>
          <a:prstGeom prst="rect">
            <a:avLst/>
          </a:prstGeom>
        </p:spPr>
        <p:txBody>
          <a:bodyPr lIns="91425" tIns="91425" rIns="91425" bIns="91425" anchor="t" anchorCtr="0">
            <a:noAutofit/>
          </a:bodyPr>
          <a:lstStyle/>
          <a:p>
            <a:pPr marL="0" lvl="0" indent="0" rtl="0">
              <a:spcBef>
                <a:spcPts val="0"/>
              </a:spcBef>
              <a:buNone/>
            </a:pPr>
            <a:r>
              <a:rPr lang="en" sz="1400" dirty="0"/>
              <a:t>Uso de otras </a:t>
            </a:r>
            <a:r>
              <a:rPr lang="en" sz="1400" b="1" dirty="0"/>
              <a:t>plataformas </a:t>
            </a:r>
            <a:r>
              <a:rPr lang="en" sz="1400" dirty="0"/>
              <a:t>como...</a:t>
            </a:r>
          </a:p>
        </p:txBody>
      </p:sp>
      <p:pic>
        <p:nvPicPr>
          <p:cNvPr id="120" name="Shape 120"/>
          <p:cNvPicPr preferRelativeResize="0"/>
          <p:nvPr/>
        </p:nvPicPr>
        <p:blipFill>
          <a:blip r:embed="rId3">
            <a:alphaModFix/>
          </a:blip>
          <a:stretch>
            <a:fillRect/>
          </a:stretch>
        </p:blipFill>
        <p:spPr>
          <a:xfrm>
            <a:off x="4629787" y="4002387"/>
            <a:ext cx="1038178" cy="1090425"/>
          </a:xfrm>
          <a:prstGeom prst="rect">
            <a:avLst/>
          </a:prstGeom>
          <a:noFill/>
          <a:ln>
            <a:noFill/>
          </a:ln>
        </p:spPr>
      </p:pic>
      <p:pic>
        <p:nvPicPr>
          <p:cNvPr id="121" name="Shape 121"/>
          <p:cNvPicPr preferRelativeResize="0"/>
          <p:nvPr/>
        </p:nvPicPr>
        <p:blipFill>
          <a:blip r:embed="rId4">
            <a:alphaModFix/>
          </a:blip>
          <a:stretch>
            <a:fillRect/>
          </a:stretch>
        </p:blipFill>
        <p:spPr>
          <a:xfrm>
            <a:off x="7380312" y="4109425"/>
            <a:ext cx="827874" cy="827900"/>
          </a:xfrm>
          <a:prstGeom prst="rect">
            <a:avLst/>
          </a:prstGeom>
          <a:noFill/>
          <a:ln>
            <a:noFill/>
          </a:ln>
        </p:spPr>
      </p:pic>
      <p:pic>
        <p:nvPicPr>
          <p:cNvPr id="122" name="Shape 122"/>
          <p:cNvPicPr preferRelativeResize="0"/>
          <p:nvPr/>
        </p:nvPicPr>
        <p:blipFill>
          <a:blip r:embed="rId5">
            <a:alphaModFix/>
          </a:blip>
          <a:stretch>
            <a:fillRect/>
          </a:stretch>
        </p:blipFill>
        <p:spPr>
          <a:xfrm>
            <a:off x="3294241" y="4050000"/>
            <a:ext cx="995200" cy="995200"/>
          </a:xfrm>
          <a:prstGeom prst="rect">
            <a:avLst/>
          </a:prstGeom>
          <a:noFill/>
          <a:ln>
            <a:noFill/>
          </a:ln>
        </p:spPr>
      </p:pic>
      <p:pic>
        <p:nvPicPr>
          <p:cNvPr id="3" name="Imagen 2">
            <a:extLst>
              <a:ext uri="{FF2B5EF4-FFF2-40B4-BE49-F238E27FC236}">
                <a16:creationId xmlns:a16="http://schemas.microsoft.com/office/drawing/2014/main" xmlns="" id="{16CF220C-351A-EB48-AE99-9AA1088F3C20}"/>
              </a:ext>
            </a:extLst>
          </p:cNvPr>
          <p:cNvPicPr>
            <a:picLocks noChangeAspect="1"/>
          </p:cNvPicPr>
          <p:nvPr/>
        </p:nvPicPr>
        <p:blipFill>
          <a:blip r:embed="rId6"/>
          <a:stretch>
            <a:fillRect/>
          </a:stretch>
        </p:blipFill>
        <p:spPr>
          <a:xfrm>
            <a:off x="6091080" y="4191999"/>
            <a:ext cx="711200" cy="711200"/>
          </a:xfrm>
          <a:prstGeom prst="rect">
            <a:avLst/>
          </a:prstGeom>
        </p:spPr>
      </p:pic>
      <p:pic>
        <p:nvPicPr>
          <p:cNvPr id="5" name="Imagen 4">
            <a:extLst>
              <a:ext uri="{FF2B5EF4-FFF2-40B4-BE49-F238E27FC236}">
                <a16:creationId xmlns:a16="http://schemas.microsoft.com/office/drawing/2014/main" xmlns="" id="{3184C984-ED87-DF4F-B08C-5CDC4C3C4BB0}"/>
              </a:ext>
            </a:extLst>
          </p:cNvPr>
          <p:cNvPicPr>
            <a:picLocks noChangeAspect="1"/>
          </p:cNvPicPr>
          <p:nvPr/>
        </p:nvPicPr>
        <p:blipFill>
          <a:blip r:embed="rId7"/>
          <a:stretch>
            <a:fillRect/>
          </a:stretch>
        </p:blipFill>
        <p:spPr>
          <a:xfrm>
            <a:off x="2555776" y="706238"/>
            <a:ext cx="6336704" cy="2945632"/>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80528" y="1107789"/>
            <a:ext cx="6248371" cy="2208300"/>
          </a:xfrm>
          <a:prstGeom prst="rect">
            <a:avLst/>
          </a:prstGeom>
          <a:noFill/>
          <a:ln>
            <a:noFill/>
          </a:ln>
        </p:spPr>
        <p:txBody>
          <a:bodyPr lIns="91425" tIns="91425" rIns="91425" bIns="91425" anchor="b" anchorCtr="0">
            <a:noAutofit/>
          </a:bodyPr>
          <a:lstStyle/>
          <a:p>
            <a:pPr algn="ctr">
              <a:buSzPct val="25000"/>
            </a:pPr>
            <a:r>
              <a:rPr lang="en" sz="3600" dirty="0"/>
              <a:t>2. </a:t>
            </a:r>
            <a:r>
              <a:rPr lang="es-ES" sz="3600" dirty="0"/>
              <a:t>Requisitos del prototipo a implementar </a:t>
            </a:r>
            <a:br>
              <a:rPr lang="es-ES" sz="3600" dirty="0"/>
            </a:br>
            <a:r>
              <a:rPr lang="es-ES" sz="3600" dirty="0"/>
              <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950853804"/>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935251" y="90560"/>
            <a:ext cx="5718600" cy="5030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sz="2400" dirty="0"/>
              <a:t>Automation Testing Tools</a:t>
            </a:r>
          </a:p>
        </p:txBody>
      </p:sp>
      <p:sp>
        <p:nvSpPr>
          <p:cNvPr id="133" name="Shape 133"/>
          <p:cNvSpPr txBox="1"/>
          <p:nvPr/>
        </p:nvSpPr>
        <p:spPr>
          <a:xfrm>
            <a:off x="2771800" y="1605166"/>
            <a:ext cx="6133721" cy="915495"/>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r>
              <a:rPr lang="es-ES" sz="1200" dirty="0">
                <a:solidFill>
                  <a:schemeClr val="lt1"/>
                </a:solidFill>
                <a:latin typeface="Muli"/>
                <a:ea typeface="Muli"/>
                <a:cs typeface="Muli"/>
                <a:sym typeface="Muli"/>
              </a:rPr>
              <a:t>Una prueba manual que es realizada por un humano sentado frente a un ordenador, ejecutando así cuidadosamente los pasos de la prueba. Y por ello las pruebas de automatización significa utilizar una herramienta de automatización para ejecutar su conjunto de casos de prueba.</a:t>
            </a:r>
          </a:p>
        </p:txBody>
      </p:sp>
      <p:sp>
        <p:nvSpPr>
          <p:cNvPr id="134" name="Shape 134"/>
          <p:cNvSpPr txBox="1"/>
          <p:nvPr/>
        </p:nvSpPr>
        <p:spPr>
          <a:xfrm>
            <a:off x="2902775" y="1845675"/>
            <a:ext cx="2654400" cy="1579500"/>
          </a:xfrm>
          <a:prstGeom prst="rect">
            <a:avLst/>
          </a:prstGeom>
          <a:noFill/>
          <a:ln>
            <a:noFill/>
          </a:ln>
        </p:spPr>
        <p:txBody>
          <a:bodyPr lIns="91425" tIns="91425" rIns="91425" bIns="91425" anchor="t" anchorCtr="0">
            <a:noAutofit/>
          </a:bodyPr>
          <a:lstStyle/>
          <a:p>
            <a:pPr lvl="0" algn="just" rtl="0">
              <a:lnSpc>
                <a:spcPct val="115000"/>
              </a:lnSpc>
              <a:spcBef>
                <a:spcPts val="0"/>
              </a:spcBef>
              <a:buClr>
                <a:schemeClr val="dk1"/>
              </a:buClr>
              <a:buSzPct val="91666"/>
              <a:buFont typeface="Arial"/>
              <a:buNone/>
            </a:pPr>
            <a:endParaRPr lang="en" sz="1200" dirty="0">
              <a:solidFill>
                <a:srgbClr val="FFFFFF"/>
              </a:solidFill>
              <a:latin typeface="Muli"/>
              <a:ea typeface="Muli"/>
              <a:cs typeface="Muli"/>
              <a:sym typeface="Muli"/>
            </a:endParaRPr>
          </a:p>
        </p:txBody>
      </p:sp>
      <p:sp>
        <p:nvSpPr>
          <p:cNvPr id="135" name="Shape 135"/>
          <p:cNvSpPr txBox="1"/>
          <p:nvPr/>
        </p:nvSpPr>
        <p:spPr>
          <a:xfrm>
            <a:off x="5941929" y="1848012"/>
            <a:ext cx="2770200" cy="1579500"/>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endParaRPr lang="es-ES" sz="1200" dirty="0">
              <a:solidFill>
                <a:srgbClr val="FFFFFF"/>
              </a:solidFill>
              <a:latin typeface="Muli"/>
              <a:ea typeface="Muli"/>
              <a:cs typeface="Muli"/>
              <a:sym typeface="Muli"/>
            </a:endParaRPr>
          </a:p>
        </p:txBody>
      </p:sp>
      <p:grpSp>
        <p:nvGrpSpPr>
          <p:cNvPr id="136" name="Shape 136"/>
          <p:cNvGrpSpPr/>
          <p:nvPr/>
        </p:nvGrpSpPr>
        <p:grpSpPr>
          <a:xfrm>
            <a:off x="3347864" y="3596727"/>
            <a:ext cx="697611" cy="562069"/>
            <a:chOff x="1923075" y="3694075"/>
            <a:chExt cx="437100" cy="341725"/>
          </a:xfrm>
        </p:grpSpPr>
        <p:sp>
          <p:nvSpPr>
            <p:cNvPr id="137" name="Shape 137"/>
            <p:cNvSpPr/>
            <p:nvPr/>
          </p:nvSpPr>
          <p:spPr>
            <a:xfrm>
              <a:off x="22476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07"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07"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8" name="Shape 138"/>
            <p:cNvSpPr/>
            <p:nvPr/>
          </p:nvSpPr>
          <p:spPr>
            <a:xfrm>
              <a:off x="20351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64"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64"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9" name="Shape 139"/>
            <p:cNvSpPr/>
            <p:nvPr/>
          </p:nvSpPr>
          <p:spPr>
            <a:xfrm>
              <a:off x="1923075" y="3694075"/>
              <a:ext cx="437100" cy="280200"/>
            </a:xfrm>
            <a:custGeom>
              <a:avLst/>
              <a:gdLst/>
              <a:ahLst/>
              <a:cxnLst/>
              <a:rect l="0" t="0" r="0" b="0"/>
              <a:pathLst>
                <a:path w="120000" h="120000" fill="none" extrusionOk="0">
                  <a:moveTo>
                    <a:pt x="99606" y="116872"/>
                  </a:moveTo>
                  <a:lnTo>
                    <a:pt x="38940" y="116872"/>
                  </a:lnTo>
                  <a:lnTo>
                    <a:pt x="41781" y="105915"/>
                  </a:lnTo>
                  <a:lnTo>
                    <a:pt x="41781" y="105915"/>
                  </a:lnTo>
                  <a:lnTo>
                    <a:pt x="42783" y="106172"/>
                  </a:lnTo>
                  <a:lnTo>
                    <a:pt x="43956" y="106172"/>
                  </a:lnTo>
                  <a:lnTo>
                    <a:pt x="94762" y="98868"/>
                  </a:lnTo>
                  <a:lnTo>
                    <a:pt x="94762" y="98868"/>
                  </a:lnTo>
                  <a:lnTo>
                    <a:pt x="95928" y="98611"/>
                  </a:lnTo>
                  <a:lnTo>
                    <a:pt x="97102" y="97829"/>
                  </a:lnTo>
                  <a:lnTo>
                    <a:pt x="98103" y="97047"/>
                  </a:lnTo>
                  <a:lnTo>
                    <a:pt x="99270" y="95997"/>
                  </a:lnTo>
                  <a:lnTo>
                    <a:pt x="100279" y="94958"/>
                  </a:lnTo>
                  <a:lnTo>
                    <a:pt x="101109" y="93652"/>
                  </a:lnTo>
                  <a:lnTo>
                    <a:pt x="101781" y="92088"/>
                  </a:lnTo>
                  <a:lnTo>
                    <a:pt x="102447" y="90524"/>
                  </a:lnTo>
                  <a:lnTo>
                    <a:pt x="119492" y="33652"/>
                  </a:lnTo>
                  <a:lnTo>
                    <a:pt x="119492" y="33652"/>
                  </a:lnTo>
                  <a:lnTo>
                    <a:pt x="119828" y="32088"/>
                  </a:lnTo>
                  <a:lnTo>
                    <a:pt x="119993" y="30792"/>
                  </a:lnTo>
                  <a:lnTo>
                    <a:pt x="119828" y="29485"/>
                  </a:lnTo>
                  <a:lnTo>
                    <a:pt x="119663" y="28179"/>
                  </a:lnTo>
                  <a:lnTo>
                    <a:pt x="119162" y="27397"/>
                  </a:lnTo>
                  <a:lnTo>
                    <a:pt x="118325" y="26615"/>
                  </a:lnTo>
                  <a:lnTo>
                    <a:pt x="117488" y="26090"/>
                  </a:lnTo>
                  <a:lnTo>
                    <a:pt x="116486" y="25833"/>
                  </a:lnTo>
                  <a:lnTo>
                    <a:pt x="31420" y="21399"/>
                  </a:lnTo>
                  <a:lnTo>
                    <a:pt x="28915" y="3920"/>
                  </a:lnTo>
                  <a:lnTo>
                    <a:pt x="28915" y="3920"/>
                  </a:lnTo>
                  <a:lnTo>
                    <a:pt x="28414" y="2356"/>
                  </a:lnTo>
                  <a:lnTo>
                    <a:pt x="27742" y="1049"/>
                  </a:lnTo>
                  <a:lnTo>
                    <a:pt x="26740" y="267"/>
                  </a:lnTo>
                  <a:lnTo>
                    <a:pt x="25574" y="10"/>
                  </a:lnTo>
                  <a:lnTo>
                    <a:pt x="3348" y="10"/>
                  </a:lnTo>
                  <a:lnTo>
                    <a:pt x="3348" y="10"/>
                  </a:lnTo>
                  <a:lnTo>
                    <a:pt x="2676" y="10"/>
                  </a:lnTo>
                  <a:lnTo>
                    <a:pt x="2010" y="267"/>
                  </a:lnTo>
                  <a:lnTo>
                    <a:pt x="1509" y="792"/>
                  </a:lnTo>
                  <a:lnTo>
                    <a:pt x="1008" y="1306"/>
                  </a:lnTo>
                  <a:lnTo>
                    <a:pt x="507" y="2099"/>
                  </a:lnTo>
                  <a:lnTo>
                    <a:pt x="171" y="3138"/>
                  </a:lnTo>
                  <a:lnTo>
                    <a:pt x="6" y="3920"/>
                  </a:lnTo>
                  <a:lnTo>
                    <a:pt x="6" y="5226"/>
                  </a:lnTo>
                  <a:lnTo>
                    <a:pt x="6" y="5226"/>
                  </a:lnTo>
                  <a:lnTo>
                    <a:pt x="6" y="6265"/>
                  </a:lnTo>
                  <a:lnTo>
                    <a:pt x="171" y="7047"/>
                  </a:lnTo>
                  <a:lnTo>
                    <a:pt x="507" y="8097"/>
                  </a:lnTo>
                  <a:lnTo>
                    <a:pt x="1008" y="8878"/>
                  </a:lnTo>
                  <a:lnTo>
                    <a:pt x="1509" y="9393"/>
                  </a:lnTo>
                  <a:lnTo>
                    <a:pt x="2010" y="9917"/>
                  </a:lnTo>
                  <a:lnTo>
                    <a:pt x="2676" y="10185"/>
                  </a:lnTo>
                  <a:lnTo>
                    <a:pt x="3348" y="10442"/>
                  </a:lnTo>
                  <a:lnTo>
                    <a:pt x="22897" y="10442"/>
                  </a:lnTo>
                  <a:lnTo>
                    <a:pt x="36271" y="99136"/>
                  </a:lnTo>
                  <a:lnTo>
                    <a:pt x="30919"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0" name="Shape 140"/>
            <p:cNvSpPr/>
            <p:nvPr/>
          </p:nvSpPr>
          <p:spPr>
            <a:xfrm>
              <a:off x="2261000" y="3781750"/>
              <a:ext cx="48600" cy="108300"/>
            </a:xfrm>
            <a:custGeom>
              <a:avLst/>
              <a:gdLst/>
              <a:ahLst/>
              <a:cxnLst/>
              <a:rect l="0" t="0" r="0" b="0"/>
              <a:pathLst>
                <a:path w="120000" h="120000" fill="none" extrusionOk="0">
                  <a:moveTo>
                    <a:pt x="61" y="120000"/>
                  </a:moveTo>
                  <a:lnTo>
                    <a:pt x="120000" y="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1" name="Shape 141"/>
            <p:cNvSpPr/>
            <p:nvPr/>
          </p:nvSpPr>
          <p:spPr>
            <a:xfrm>
              <a:off x="2225675" y="3780550"/>
              <a:ext cx="32400" cy="114000"/>
            </a:xfrm>
            <a:custGeom>
              <a:avLst/>
              <a:gdLst/>
              <a:ahLst/>
              <a:cxnLst/>
              <a:rect l="0" t="0" r="0" b="0"/>
              <a:pathLst>
                <a:path w="120000" h="120000" fill="none" extrusionOk="0">
                  <a:moveTo>
                    <a:pt x="92" y="119973"/>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2" name="Shape 142"/>
            <p:cNvSpPr/>
            <p:nvPr/>
          </p:nvSpPr>
          <p:spPr>
            <a:xfrm>
              <a:off x="2190375" y="3779325"/>
              <a:ext cx="15900" cy="119400"/>
            </a:xfrm>
            <a:custGeom>
              <a:avLst/>
              <a:gdLst/>
              <a:ahLst/>
              <a:cxnLst/>
              <a:rect l="0" t="0" r="0" b="0"/>
              <a:pathLst>
                <a:path w="120000" h="120000" fill="none" extrusionOk="0">
                  <a:moveTo>
                    <a:pt x="0" y="120000"/>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3" name="Shape 143"/>
            <p:cNvSpPr/>
            <p:nvPr/>
          </p:nvSpPr>
          <p:spPr>
            <a:xfrm>
              <a:off x="2154450" y="3777500"/>
              <a:ext cx="1200" cy="126000"/>
            </a:xfrm>
            <a:custGeom>
              <a:avLst/>
              <a:gdLst/>
              <a:ahLst/>
              <a:cxnLst/>
              <a:rect l="0" t="0" r="0" b="0"/>
              <a:pathLst>
                <a:path w="120000" h="120000" fill="none" extrusionOk="0">
                  <a:moveTo>
                    <a:pt x="117600" y="12000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4" name="Shape 144"/>
            <p:cNvSpPr/>
            <p:nvPr/>
          </p:nvSpPr>
          <p:spPr>
            <a:xfrm>
              <a:off x="2103300" y="3776275"/>
              <a:ext cx="17100" cy="131700"/>
            </a:xfrm>
            <a:custGeom>
              <a:avLst/>
              <a:gdLst/>
              <a:ahLst/>
              <a:cxnLst/>
              <a:rect l="0" t="0" r="0" b="0"/>
              <a:pathLst>
                <a:path w="120000" h="120000" fill="none" extrusionOk="0">
                  <a:moveTo>
                    <a:pt x="119999" y="119977"/>
                  </a:moveTo>
                  <a:lnTo>
                    <a:pt x="175" y="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5" name="Shape 145"/>
            <p:cNvSpPr/>
            <p:nvPr/>
          </p:nvSpPr>
          <p:spPr>
            <a:xfrm>
              <a:off x="2051550" y="3775050"/>
              <a:ext cx="34200" cy="137100"/>
            </a:xfrm>
            <a:custGeom>
              <a:avLst/>
              <a:gdLst/>
              <a:ahLst/>
              <a:cxnLst/>
              <a:rect l="0" t="0" r="0" b="0"/>
              <a:pathLst>
                <a:path w="120000" h="120000" fill="none" extrusionOk="0">
                  <a:moveTo>
                    <a:pt x="119912" y="120000"/>
                  </a:moveTo>
                  <a:lnTo>
                    <a:pt x="0" y="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46" name="Shape 146"/>
          <p:cNvGrpSpPr/>
          <p:nvPr/>
        </p:nvGrpSpPr>
        <p:grpSpPr>
          <a:xfrm>
            <a:off x="7740352" y="3679637"/>
            <a:ext cx="665799" cy="536913"/>
            <a:chOff x="568950" y="3686775"/>
            <a:chExt cx="472500" cy="363000"/>
          </a:xfrm>
        </p:grpSpPr>
        <p:sp>
          <p:nvSpPr>
            <p:cNvPr id="147" name="Shape 147"/>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8" name="Shape 148"/>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9" name="Shape 149"/>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50" name="Shape 150"/>
          <p:cNvGrpSpPr/>
          <p:nvPr/>
        </p:nvGrpSpPr>
        <p:grpSpPr>
          <a:xfrm>
            <a:off x="5748537" y="2893372"/>
            <a:ext cx="405153" cy="638797"/>
            <a:chOff x="6718575" y="2318625"/>
            <a:chExt cx="256800" cy="407500"/>
          </a:xfrm>
        </p:grpSpPr>
        <p:sp>
          <p:nvSpPr>
            <p:cNvPr id="151" name="Shape 151"/>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2" name="Shape 152"/>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3" name="Shape 153"/>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4" name="Shape 154"/>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5" name="Shape 155"/>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6" name="Shape 156"/>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7" name="Shape 157"/>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8" name="Shape 158"/>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935251" y="90560"/>
            <a:ext cx="5718600" cy="5030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sz="2400" dirty="0"/>
              <a:t>REQUISITOS FUNCIONALES</a:t>
            </a:r>
          </a:p>
        </p:txBody>
      </p:sp>
      <p:grpSp>
        <p:nvGrpSpPr>
          <p:cNvPr id="136" name="Shape 136"/>
          <p:cNvGrpSpPr/>
          <p:nvPr/>
        </p:nvGrpSpPr>
        <p:grpSpPr>
          <a:xfrm>
            <a:off x="395536" y="1292922"/>
            <a:ext cx="697611" cy="562069"/>
            <a:chOff x="1923075" y="3694075"/>
            <a:chExt cx="437100" cy="341725"/>
          </a:xfrm>
        </p:grpSpPr>
        <p:sp>
          <p:nvSpPr>
            <p:cNvPr id="137" name="Shape 137"/>
            <p:cNvSpPr/>
            <p:nvPr/>
          </p:nvSpPr>
          <p:spPr>
            <a:xfrm>
              <a:off x="22476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07"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07"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8" name="Shape 138"/>
            <p:cNvSpPr/>
            <p:nvPr/>
          </p:nvSpPr>
          <p:spPr>
            <a:xfrm>
              <a:off x="20351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64"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64"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9" name="Shape 139"/>
            <p:cNvSpPr/>
            <p:nvPr/>
          </p:nvSpPr>
          <p:spPr>
            <a:xfrm>
              <a:off x="1923075" y="3694075"/>
              <a:ext cx="437100" cy="280200"/>
            </a:xfrm>
            <a:custGeom>
              <a:avLst/>
              <a:gdLst/>
              <a:ahLst/>
              <a:cxnLst/>
              <a:rect l="0" t="0" r="0" b="0"/>
              <a:pathLst>
                <a:path w="120000" h="120000" fill="none" extrusionOk="0">
                  <a:moveTo>
                    <a:pt x="99606" y="116872"/>
                  </a:moveTo>
                  <a:lnTo>
                    <a:pt x="38940" y="116872"/>
                  </a:lnTo>
                  <a:lnTo>
                    <a:pt x="41781" y="105915"/>
                  </a:lnTo>
                  <a:lnTo>
                    <a:pt x="41781" y="105915"/>
                  </a:lnTo>
                  <a:lnTo>
                    <a:pt x="42783" y="106172"/>
                  </a:lnTo>
                  <a:lnTo>
                    <a:pt x="43956" y="106172"/>
                  </a:lnTo>
                  <a:lnTo>
                    <a:pt x="94762" y="98868"/>
                  </a:lnTo>
                  <a:lnTo>
                    <a:pt x="94762" y="98868"/>
                  </a:lnTo>
                  <a:lnTo>
                    <a:pt x="95928" y="98611"/>
                  </a:lnTo>
                  <a:lnTo>
                    <a:pt x="97102" y="97829"/>
                  </a:lnTo>
                  <a:lnTo>
                    <a:pt x="98103" y="97047"/>
                  </a:lnTo>
                  <a:lnTo>
                    <a:pt x="99270" y="95997"/>
                  </a:lnTo>
                  <a:lnTo>
                    <a:pt x="100279" y="94958"/>
                  </a:lnTo>
                  <a:lnTo>
                    <a:pt x="101109" y="93652"/>
                  </a:lnTo>
                  <a:lnTo>
                    <a:pt x="101781" y="92088"/>
                  </a:lnTo>
                  <a:lnTo>
                    <a:pt x="102447" y="90524"/>
                  </a:lnTo>
                  <a:lnTo>
                    <a:pt x="119492" y="33652"/>
                  </a:lnTo>
                  <a:lnTo>
                    <a:pt x="119492" y="33652"/>
                  </a:lnTo>
                  <a:lnTo>
                    <a:pt x="119828" y="32088"/>
                  </a:lnTo>
                  <a:lnTo>
                    <a:pt x="119993" y="30792"/>
                  </a:lnTo>
                  <a:lnTo>
                    <a:pt x="119828" y="29485"/>
                  </a:lnTo>
                  <a:lnTo>
                    <a:pt x="119663" y="28179"/>
                  </a:lnTo>
                  <a:lnTo>
                    <a:pt x="119162" y="27397"/>
                  </a:lnTo>
                  <a:lnTo>
                    <a:pt x="118325" y="26615"/>
                  </a:lnTo>
                  <a:lnTo>
                    <a:pt x="117488" y="26090"/>
                  </a:lnTo>
                  <a:lnTo>
                    <a:pt x="116486" y="25833"/>
                  </a:lnTo>
                  <a:lnTo>
                    <a:pt x="31420" y="21399"/>
                  </a:lnTo>
                  <a:lnTo>
                    <a:pt x="28915" y="3920"/>
                  </a:lnTo>
                  <a:lnTo>
                    <a:pt x="28915" y="3920"/>
                  </a:lnTo>
                  <a:lnTo>
                    <a:pt x="28414" y="2356"/>
                  </a:lnTo>
                  <a:lnTo>
                    <a:pt x="27742" y="1049"/>
                  </a:lnTo>
                  <a:lnTo>
                    <a:pt x="26740" y="267"/>
                  </a:lnTo>
                  <a:lnTo>
                    <a:pt x="25574" y="10"/>
                  </a:lnTo>
                  <a:lnTo>
                    <a:pt x="3348" y="10"/>
                  </a:lnTo>
                  <a:lnTo>
                    <a:pt x="3348" y="10"/>
                  </a:lnTo>
                  <a:lnTo>
                    <a:pt x="2676" y="10"/>
                  </a:lnTo>
                  <a:lnTo>
                    <a:pt x="2010" y="267"/>
                  </a:lnTo>
                  <a:lnTo>
                    <a:pt x="1509" y="792"/>
                  </a:lnTo>
                  <a:lnTo>
                    <a:pt x="1008" y="1306"/>
                  </a:lnTo>
                  <a:lnTo>
                    <a:pt x="507" y="2099"/>
                  </a:lnTo>
                  <a:lnTo>
                    <a:pt x="171" y="3138"/>
                  </a:lnTo>
                  <a:lnTo>
                    <a:pt x="6" y="3920"/>
                  </a:lnTo>
                  <a:lnTo>
                    <a:pt x="6" y="5226"/>
                  </a:lnTo>
                  <a:lnTo>
                    <a:pt x="6" y="5226"/>
                  </a:lnTo>
                  <a:lnTo>
                    <a:pt x="6" y="6265"/>
                  </a:lnTo>
                  <a:lnTo>
                    <a:pt x="171" y="7047"/>
                  </a:lnTo>
                  <a:lnTo>
                    <a:pt x="507" y="8097"/>
                  </a:lnTo>
                  <a:lnTo>
                    <a:pt x="1008" y="8878"/>
                  </a:lnTo>
                  <a:lnTo>
                    <a:pt x="1509" y="9393"/>
                  </a:lnTo>
                  <a:lnTo>
                    <a:pt x="2010" y="9917"/>
                  </a:lnTo>
                  <a:lnTo>
                    <a:pt x="2676" y="10185"/>
                  </a:lnTo>
                  <a:lnTo>
                    <a:pt x="3348" y="10442"/>
                  </a:lnTo>
                  <a:lnTo>
                    <a:pt x="22897" y="10442"/>
                  </a:lnTo>
                  <a:lnTo>
                    <a:pt x="36271" y="99136"/>
                  </a:lnTo>
                  <a:lnTo>
                    <a:pt x="30919"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0" name="Shape 140"/>
            <p:cNvSpPr/>
            <p:nvPr/>
          </p:nvSpPr>
          <p:spPr>
            <a:xfrm>
              <a:off x="2261000" y="3781750"/>
              <a:ext cx="48600" cy="108300"/>
            </a:xfrm>
            <a:custGeom>
              <a:avLst/>
              <a:gdLst/>
              <a:ahLst/>
              <a:cxnLst/>
              <a:rect l="0" t="0" r="0" b="0"/>
              <a:pathLst>
                <a:path w="120000" h="120000" fill="none" extrusionOk="0">
                  <a:moveTo>
                    <a:pt x="61" y="120000"/>
                  </a:moveTo>
                  <a:lnTo>
                    <a:pt x="120000" y="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1" name="Shape 141"/>
            <p:cNvSpPr/>
            <p:nvPr/>
          </p:nvSpPr>
          <p:spPr>
            <a:xfrm>
              <a:off x="2225675" y="3780550"/>
              <a:ext cx="32400" cy="114000"/>
            </a:xfrm>
            <a:custGeom>
              <a:avLst/>
              <a:gdLst/>
              <a:ahLst/>
              <a:cxnLst/>
              <a:rect l="0" t="0" r="0" b="0"/>
              <a:pathLst>
                <a:path w="120000" h="120000" fill="none" extrusionOk="0">
                  <a:moveTo>
                    <a:pt x="92" y="119973"/>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2" name="Shape 142"/>
            <p:cNvSpPr/>
            <p:nvPr/>
          </p:nvSpPr>
          <p:spPr>
            <a:xfrm>
              <a:off x="2190375" y="3779325"/>
              <a:ext cx="15900" cy="119400"/>
            </a:xfrm>
            <a:custGeom>
              <a:avLst/>
              <a:gdLst/>
              <a:ahLst/>
              <a:cxnLst/>
              <a:rect l="0" t="0" r="0" b="0"/>
              <a:pathLst>
                <a:path w="120000" h="120000" fill="none" extrusionOk="0">
                  <a:moveTo>
                    <a:pt x="0" y="120000"/>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3" name="Shape 143"/>
            <p:cNvSpPr/>
            <p:nvPr/>
          </p:nvSpPr>
          <p:spPr>
            <a:xfrm>
              <a:off x="2154450" y="3777500"/>
              <a:ext cx="1200" cy="126000"/>
            </a:xfrm>
            <a:custGeom>
              <a:avLst/>
              <a:gdLst/>
              <a:ahLst/>
              <a:cxnLst/>
              <a:rect l="0" t="0" r="0" b="0"/>
              <a:pathLst>
                <a:path w="120000" h="120000" fill="none" extrusionOk="0">
                  <a:moveTo>
                    <a:pt x="117600" y="12000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4" name="Shape 144"/>
            <p:cNvSpPr/>
            <p:nvPr/>
          </p:nvSpPr>
          <p:spPr>
            <a:xfrm>
              <a:off x="2103300" y="3776275"/>
              <a:ext cx="17100" cy="131700"/>
            </a:xfrm>
            <a:custGeom>
              <a:avLst/>
              <a:gdLst/>
              <a:ahLst/>
              <a:cxnLst/>
              <a:rect l="0" t="0" r="0" b="0"/>
              <a:pathLst>
                <a:path w="120000" h="120000" fill="none" extrusionOk="0">
                  <a:moveTo>
                    <a:pt x="119999" y="119977"/>
                  </a:moveTo>
                  <a:lnTo>
                    <a:pt x="175" y="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5" name="Shape 145"/>
            <p:cNvSpPr/>
            <p:nvPr/>
          </p:nvSpPr>
          <p:spPr>
            <a:xfrm>
              <a:off x="2051550" y="3775050"/>
              <a:ext cx="34200" cy="137100"/>
            </a:xfrm>
            <a:custGeom>
              <a:avLst/>
              <a:gdLst/>
              <a:ahLst/>
              <a:cxnLst/>
              <a:rect l="0" t="0" r="0" b="0"/>
              <a:pathLst>
                <a:path w="120000" h="120000" fill="none" extrusionOk="0">
                  <a:moveTo>
                    <a:pt x="119912" y="120000"/>
                  </a:moveTo>
                  <a:lnTo>
                    <a:pt x="0" y="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46" name="Shape 146"/>
          <p:cNvGrpSpPr/>
          <p:nvPr/>
        </p:nvGrpSpPr>
        <p:grpSpPr>
          <a:xfrm>
            <a:off x="592782" y="3651870"/>
            <a:ext cx="665799" cy="536913"/>
            <a:chOff x="568950" y="3686775"/>
            <a:chExt cx="472500" cy="363000"/>
          </a:xfrm>
        </p:grpSpPr>
        <p:sp>
          <p:nvSpPr>
            <p:cNvPr id="147" name="Shape 147"/>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8" name="Shape 148"/>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9" name="Shape 149"/>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50" name="Shape 150"/>
          <p:cNvGrpSpPr/>
          <p:nvPr/>
        </p:nvGrpSpPr>
        <p:grpSpPr>
          <a:xfrm>
            <a:off x="1403648" y="2252351"/>
            <a:ext cx="405153" cy="638797"/>
            <a:chOff x="6718575" y="2318625"/>
            <a:chExt cx="256800" cy="407500"/>
          </a:xfrm>
        </p:grpSpPr>
        <p:sp>
          <p:nvSpPr>
            <p:cNvPr id="151" name="Shape 151"/>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2" name="Shape 152"/>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3" name="Shape 153"/>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4" name="Shape 154"/>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5" name="Shape 155"/>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6" name="Shape 156"/>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7" name="Shape 157"/>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8" name="Shape 158"/>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aphicFrame>
        <p:nvGraphicFramePr>
          <p:cNvPr id="3" name="Tabla 2">
            <a:extLst>
              <a:ext uri="{FF2B5EF4-FFF2-40B4-BE49-F238E27FC236}">
                <a16:creationId xmlns:a16="http://schemas.microsoft.com/office/drawing/2014/main" xmlns="" id="{BACBE0AF-25E5-C447-BD28-B8AD06F9105C}"/>
              </a:ext>
            </a:extLst>
          </p:cNvPr>
          <p:cNvGraphicFramePr>
            <a:graphicFrameLocks noGrp="1"/>
          </p:cNvGraphicFramePr>
          <p:nvPr>
            <p:extLst>
              <p:ext uri="{D42A27DB-BD31-4B8C-83A1-F6EECF244321}">
                <p14:modId xmlns:p14="http://schemas.microsoft.com/office/powerpoint/2010/main" val="25950766"/>
              </p:ext>
            </p:extLst>
          </p:nvPr>
        </p:nvGraphicFramePr>
        <p:xfrm>
          <a:off x="2682741" y="1131590"/>
          <a:ext cx="6223619" cy="3816400"/>
        </p:xfrm>
        <a:graphic>
          <a:graphicData uri="http://schemas.openxmlformats.org/drawingml/2006/table">
            <a:tbl>
              <a:tblPr firstRow="1" firstCol="1" bandRow="1">
                <a:tableStyleId>{C1C631BC-F1C1-4A1C-A1BF-9E88E130BBF2}</a:tableStyleId>
              </a:tblPr>
              <a:tblGrid>
                <a:gridCol w="619871">
                  <a:extLst>
                    <a:ext uri="{9D8B030D-6E8A-4147-A177-3AD203B41FA5}">
                      <a16:colId xmlns:a16="http://schemas.microsoft.com/office/drawing/2014/main" xmlns="" val="1833920485"/>
                    </a:ext>
                  </a:extLst>
                </a:gridCol>
                <a:gridCol w="5603748">
                  <a:extLst>
                    <a:ext uri="{9D8B030D-6E8A-4147-A177-3AD203B41FA5}">
                      <a16:colId xmlns:a16="http://schemas.microsoft.com/office/drawing/2014/main" xmlns="" val="951063409"/>
                    </a:ext>
                  </a:extLst>
                </a:gridCol>
              </a:tblGrid>
              <a:tr h="238525">
                <a:tc>
                  <a:txBody>
                    <a:bodyPr/>
                    <a:lstStyle/>
                    <a:p>
                      <a:pPr algn="ctr">
                        <a:lnSpc>
                          <a:spcPct val="107000"/>
                        </a:lnSpc>
                        <a:spcAft>
                          <a:spcPts val="800"/>
                        </a:spcAft>
                      </a:pPr>
                      <a:r>
                        <a:rPr lang="es-ES_tradnl" sz="1400" dirty="0">
                          <a:solidFill>
                            <a:schemeClr val="bg1"/>
                          </a:solidFill>
                          <a:effectLst/>
                        </a:rPr>
                        <a:t>REQ.</a:t>
                      </a:r>
                      <a:endParaRPr lang="es-E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_tradnl" sz="1400">
                          <a:solidFill>
                            <a:schemeClr val="bg1"/>
                          </a:solidFill>
                          <a:effectLst/>
                        </a:rPr>
                        <a:t>DESCRIPCIÓN</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58741988"/>
                  </a:ext>
                </a:extLst>
              </a:tr>
              <a:tr h="238525">
                <a:tc>
                  <a:txBody>
                    <a:bodyPr/>
                    <a:lstStyle/>
                    <a:p>
                      <a:pPr algn="just">
                        <a:lnSpc>
                          <a:spcPct val="107000"/>
                        </a:lnSpc>
                        <a:spcAft>
                          <a:spcPts val="800"/>
                        </a:spcAft>
                      </a:pPr>
                      <a:r>
                        <a:rPr lang="es-ES_tradnl" sz="1400">
                          <a:solidFill>
                            <a:schemeClr val="bg1"/>
                          </a:solidFill>
                          <a:effectLst/>
                        </a:rPr>
                        <a:t>RF01</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Registro de usuarios mediante correo electrónico y contraseña.</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579043911"/>
                  </a:ext>
                </a:extLst>
              </a:tr>
              <a:tr h="238525">
                <a:tc>
                  <a:txBody>
                    <a:bodyPr/>
                    <a:lstStyle/>
                    <a:p>
                      <a:pPr algn="ctr">
                        <a:lnSpc>
                          <a:spcPct val="107000"/>
                        </a:lnSpc>
                        <a:spcAft>
                          <a:spcPts val="800"/>
                        </a:spcAft>
                      </a:pPr>
                      <a:r>
                        <a:rPr lang="es-ES_tradnl" sz="1400">
                          <a:solidFill>
                            <a:schemeClr val="bg1"/>
                          </a:solidFill>
                          <a:effectLst/>
                        </a:rPr>
                        <a:t>RF02</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Confirmación de contraseña.</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062883400"/>
                  </a:ext>
                </a:extLst>
              </a:tr>
              <a:tr h="238525">
                <a:tc>
                  <a:txBody>
                    <a:bodyPr/>
                    <a:lstStyle/>
                    <a:p>
                      <a:pPr algn="ctr">
                        <a:lnSpc>
                          <a:spcPct val="107000"/>
                        </a:lnSpc>
                        <a:spcAft>
                          <a:spcPts val="800"/>
                        </a:spcAft>
                      </a:pPr>
                      <a:r>
                        <a:rPr lang="es-ES_tradnl" sz="1400">
                          <a:solidFill>
                            <a:schemeClr val="bg1"/>
                          </a:solidFill>
                          <a:effectLst/>
                        </a:rPr>
                        <a:t>RF03</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Uso de un Captcha.</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216583767"/>
                  </a:ext>
                </a:extLst>
              </a:tr>
              <a:tr h="238525">
                <a:tc>
                  <a:txBody>
                    <a:bodyPr/>
                    <a:lstStyle/>
                    <a:p>
                      <a:pPr algn="ctr">
                        <a:lnSpc>
                          <a:spcPct val="107000"/>
                        </a:lnSpc>
                        <a:spcAft>
                          <a:spcPts val="800"/>
                        </a:spcAft>
                      </a:pPr>
                      <a:r>
                        <a:rPr lang="es-ES_tradnl" sz="1400">
                          <a:solidFill>
                            <a:schemeClr val="bg1"/>
                          </a:solidFill>
                          <a:effectLst/>
                        </a:rPr>
                        <a:t>RF04</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Acceso al sistema mediante un usuario registrado.</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24936796"/>
                  </a:ext>
                </a:extLst>
              </a:tr>
              <a:tr h="238525">
                <a:tc>
                  <a:txBody>
                    <a:bodyPr/>
                    <a:lstStyle/>
                    <a:p>
                      <a:pPr algn="ctr">
                        <a:lnSpc>
                          <a:spcPct val="107000"/>
                        </a:lnSpc>
                        <a:spcAft>
                          <a:spcPts val="800"/>
                        </a:spcAft>
                      </a:pPr>
                      <a:r>
                        <a:rPr lang="es-ES_tradnl" sz="1400">
                          <a:solidFill>
                            <a:schemeClr val="bg1"/>
                          </a:solidFill>
                          <a:effectLst/>
                        </a:rPr>
                        <a:t>RF05</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Cierre de sesión.</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4237385"/>
                  </a:ext>
                </a:extLst>
              </a:tr>
              <a:tr h="238525">
                <a:tc>
                  <a:txBody>
                    <a:bodyPr/>
                    <a:lstStyle/>
                    <a:p>
                      <a:pPr algn="ctr">
                        <a:lnSpc>
                          <a:spcPct val="107000"/>
                        </a:lnSpc>
                        <a:spcAft>
                          <a:spcPts val="800"/>
                        </a:spcAft>
                      </a:pPr>
                      <a:r>
                        <a:rPr lang="es-ES_tradnl" sz="1400">
                          <a:solidFill>
                            <a:schemeClr val="bg1"/>
                          </a:solidFill>
                          <a:effectLst/>
                        </a:rPr>
                        <a:t>RF06</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Acceso al perfil personal.</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338496720"/>
                  </a:ext>
                </a:extLst>
              </a:tr>
              <a:tr h="238525">
                <a:tc>
                  <a:txBody>
                    <a:bodyPr/>
                    <a:lstStyle/>
                    <a:p>
                      <a:pPr algn="ctr">
                        <a:lnSpc>
                          <a:spcPct val="107000"/>
                        </a:lnSpc>
                        <a:spcAft>
                          <a:spcPts val="800"/>
                        </a:spcAft>
                      </a:pPr>
                      <a:r>
                        <a:rPr lang="es-ES_tradnl" sz="1400">
                          <a:solidFill>
                            <a:schemeClr val="bg1"/>
                          </a:solidFill>
                          <a:effectLst/>
                        </a:rPr>
                        <a:t>RF07</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Modificación del perfil personal.</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866211785"/>
                  </a:ext>
                </a:extLst>
              </a:tr>
              <a:tr h="238525">
                <a:tc>
                  <a:txBody>
                    <a:bodyPr/>
                    <a:lstStyle/>
                    <a:p>
                      <a:pPr algn="ctr">
                        <a:lnSpc>
                          <a:spcPct val="107000"/>
                        </a:lnSpc>
                        <a:spcAft>
                          <a:spcPts val="800"/>
                        </a:spcAft>
                      </a:pPr>
                      <a:r>
                        <a:rPr lang="es-ES_tradnl" sz="1400">
                          <a:solidFill>
                            <a:schemeClr val="bg1"/>
                          </a:solidFill>
                          <a:effectLst/>
                        </a:rPr>
                        <a:t>RF08</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Acceso a un apartado de ayuda.</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869516334"/>
                  </a:ext>
                </a:extLst>
              </a:tr>
              <a:tr h="238525">
                <a:tc>
                  <a:txBody>
                    <a:bodyPr/>
                    <a:lstStyle/>
                    <a:p>
                      <a:pPr algn="ctr">
                        <a:lnSpc>
                          <a:spcPct val="107000"/>
                        </a:lnSpc>
                        <a:spcAft>
                          <a:spcPts val="800"/>
                        </a:spcAft>
                      </a:pPr>
                      <a:r>
                        <a:rPr lang="es-ES_tradnl" sz="1400">
                          <a:solidFill>
                            <a:schemeClr val="bg1"/>
                          </a:solidFill>
                          <a:effectLst/>
                        </a:rPr>
                        <a:t>RF09</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Acceso a página de contacto.</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45040053"/>
                  </a:ext>
                </a:extLst>
              </a:tr>
              <a:tr h="238525">
                <a:tc>
                  <a:txBody>
                    <a:bodyPr/>
                    <a:lstStyle/>
                    <a:p>
                      <a:pPr algn="ctr">
                        <a:lnSpc>
                          <a:spcPct val="107000"/>
                        </a:lnSpc>
                        <a:spcAft>
                          <a:spcPts val="800"/>
                        </a:spcAft>
                      </a:pPr>
                      <a:r>
                        <a:rPr lang="es-ES_tradnl" sz="1400">
                          <a:solidFill>
                            <a:schemeClr val="bg1"/>
                          </a:solidFill>
                          <a:effectLst/>
                        </a:rPr>
                        <a:t>RF10</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Chat de soporte.</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143458891"/>
                  </a:ext>
                </a:extLst>
              </a:tr>
              <a:tr h="238525">
                <a:tc>
                  <a:txBody>
                    <a:bodyPr/>
                    <a:lstStyle/>
                    <a:p>
                      <a:pPr algn="ctr">
                        <a:lnSpc>
                          <a:spcPct val="107000"/>
                        </a:lnSpc>
                        <a:spcAft>
                          <a:spcPts val="800"/>
                        </a:spcAft>
                      </a:pPr>
                      <a:r>
                        <a:rPr lang="es-ES_tradnl" sz="1400">
                          <a:solidFill>
                            <a:schemeClr val="bg1"/>
                          </a:solidFill>
                          <a:effectLst/>
                        </a:rPr>
                        <a:t>RF11</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Selección de idioma de la web</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635429367"/>
                  </a:ext>
                </a:extLst>
              </a:tr>
              <a:tr h="238525">
                <a:tc>
                  <a:txBody>
                    <a:bodyPr/>
                    <a:lstStyle/>
                    <a:p>
                      <a:pPr algn="ctr">
                        <a:lnSpc>
                          <a:spcPct val="107000"/>
                        </a:lnSpc>
                        <a:spcAft>
                          <a:spcPts val="800"/>
                        </a:spcAft>
                      </a:pPr>
                      <a:r>
                        <a:rPr lang="es-ES_tradnl" sz="1400">
                          <a:solidFill>
                            <a:schemeClr val="bg1"/>
                          </a:solidFill>
                          <a:effectLst/>
                        </a:rPr>
                        <a:t>RF12</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Soló uso en Windows</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64012558"/>
                  </a:ext>
                </a:extLst>
              </a:tr>
              <a:tr h="238525">
                <a:tc>
                  <a:txBody>
                    <a:bodyPr/>
                    <a:lstStyle/>
                    <a:p>
                      <a:pPr algn="ctr">
                        <a:lnSpc>
                          <a:spcPct val="107000"/>
                        </a:lnSpc>
                        <a:spcAft>
                          <a:spcPts val="800"/>
                        </a:spcAft>
                      </a:pPr>
                      <a:r>
                        <a:rPr lang="es-ES_tradnl" sz="1400">
                          <a:solidFill>
                            <a:schemeClr val="bg1"/>
                          </a:solidFill>
                          <a:effectLst/>
                        </a:rPr>
                        <a:t>RF13</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Errores de diseño y desarrollo</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749369752"/>
                  </a:ext>
                </a:extLst>
              </a:tr>
              <a:tr h="238525">
                <a:tc>
                  <a:txBody>
                    <a:bodyPr/>
                    <a:lstStyle/>
                    <a:p>
                      <a:pPr algn="ctr">
                        <a:lnSpc>
                          <a:spcPct val="107000"/>
                        </a:lnSpc>
                        <a:spcAft>
                          <a:spcPts val="800"/>
                        </a:spcAft>
                      </a:pPr>
                      <a:r>
                        <a:rPr lang="es-ES_tradnl" sz="1400">
                          <a:solidFill>
                            <a:schemeClr val="bg1"/>
                          </a:solidFill>
                          <a:effectLst/>
                        </a:rPr>
                        <a:t>RF14</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a:solidFill>
                            <a:schemeClr val="bg1"/>
                          </a:solidFill>
                          <a:effectLst/>
                        </a:rPr>
                        <a:t>Facilidad de inclusión de archivos remotos como Jira</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046128023"/>
                  </a:ext>
                </a:extLst>
              </a:tr>
              <a:tr h="238525">
                <a:tc>
                  <a:txBody>
                    <a:bodyPr/>
                    <a:lstStyle/>
                    <a:p>
                      <a:pPr algn="ctr">
                        <a:lnSpc>
                          <a:spcPct val="107000"/>
                        </a:lnSpc>
                        <a:spcAft>
                          <a:spcPts val="800"/>
                        </a:spcAft>
                      </a:pPr>
                      <a:r>
                        <a:rPr lang="es-ES_tradnl" sz="1400">
                          <a:solidFill>
                            <a:schemeClr val="bg1"/>
                          </a:solidFill>
                          <a:effectLst/>
                        </a:rPr>
                        <a:t>RF15</a:t>
                      </a:r>
                      <a:endParaRPr lang="es-ES" sz="14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s-ES_tradnl" sz="1400" dirty="0">
                          <a:solidFill>
                            <a:schemeClr val="bg1"/>
                          </a:solidFill>
                          <a:effectLst/>
                        </a:rPr>
                        <a:t>Recursos ocultos.</a:t>
                      </a:r>
                      <a:endParaRPr lang="es-E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755028190"/>
                  </a:ext>
                </a:extLst>
              </a:tr>
            </a:tbl>
          </a:graphicData>
        </a:graphic>
      </p:graphicFrame>
    </p:spTree>
    <p:extLst>
      <p:ext uri="{BB962C8B-B14F-4D97-AF65-F5344CB8AC3E}">
        <p14:creationId xmlns:p14="http://schemas.microsoft.com/office/powerpoint/2010/main" val="1121854662"/>
      </p:ext>
    </p:extLst>
  </p:cSld>
  <p:clrMapOvr>
    <a:masterClrMapping/>
  </p:clrMapOvr>
  <p:transition spd="slow">
    <p:cut/>
  </p:transition>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TotalTime>
  <Words>627</Words>
  <Application>Microsoft Office PowerPoint</Application>
  <PresentationFormat>Presentación en pantalla (16:9)</PresentationFormat>
  <Paragraphs>154</Paragraphs>
  <Slides>49</Slides>
  <Notes>36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49</vt:i4>
      </vt:variant>
    </vt:vector>
  </HeadingPairs>
  <TitlesOfParts>
    <vt:vector size="54" baseType="lpstr">
      <vt:lpstr>Arial</vt:lpstr>
      <vt:lpstr>Times New Roman</vt:lpstr>
      <vt:lpstr>Calibri</vt:lpstr>
      <vt:lpstr>Muli</vt:lpstr>
      <vt:lpstr>Banquo template</vt:lpstr>
      <vt:lpstr>AUTOMATION TESTING TOOLS</vt:lpstr>
      <vt:lpstr>Hello!</vt:lpstr>
      <vt:lpstr>TEMAS A TRATAR</vt:lpstr>
      <vt:lpstr>1. Planificación  </vt:lpstr>
      <vt:lpstr>Presentación de PowerPoint</vt:lpstr>
      <vt:lpstr>Planificación</vt:lpstr>
      <vt:lpstr>2. Requisitos del prototipo a implementar    </vt:lpstr>
      <vt:lpstr>Automation Testing Tools</vt:lpstr>
      <vt:lpstr>REQUISITOS FUNCIONALES</vt:lpstr>
      <vt:lpstr>Presentación de PowerPoint</vt:lpstr>
      <vt:lpstr>3. Criterios de comparación  </vt:lpstr>
      <vt:lpstr>Categorías </vt:lpstr>
      <vt:lpstr>3.1 Tiempos </vt:lpstr>
      <vt:lpstr>3.2 Recursos </vt:lpstr>
      <vt:lpstr>3.3 Funcionalidad  </vt:lpstr>
      <vt:lpstr>3.4 Diseño </vt:lpstr>
      <vt:lpstr>4. Proyecto de implementación Ranorex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CAUSAS DE ERRORES TIPICOS</vt:lpstr>
      <vt:lpstr>Presentación de PowerPoint</vt:lpstr>
      <vt:lpstr>5. Proyecto de implementación Zephyr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6. Comparación de la implementación de las tecnologías      </vt:lpstr>
      <vt:lpstr>Presentación de PowerPoint</vt:lpstr>
      <vt:lpstr>Presentación de PowerPoint</vt:lpstr>
      <vt:lpstr>Presentación de PowerPoint</vt:lpstr>
      <vt:lpstr>Presentación de PowerPoint</vt:lpstr>
      <vt:lpstr>Presentación de PowerPoint</vt:lpstr>
      <vt:lpstr>7. Conclusiones  </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Sara Maeso</dc:creator>
  <cp:lastModifiedBy>Usuario</cp:lastModifiedBy>
  <cp:revision>63</cp:revision>
  <dcterms:modified xsi:type="dcterms:W3CDTF">2019-05-07T23:49:37Z</dcterms:modified>
</cp:coreProperties>
</file>